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2"/>
  </p:notesMasterIdLst>
  <p:sldIdLst>
    <p:sldId id="256" r:id="rId4"/>
    <p:sldId id="271" r:id="rId5"/>
    <p:sldId id="261" r:id="rId6"/>
    <p:sldId id="264" r:id="rId7"/>
    <p:sldId id="270" r:id="rId8"/>
    <p:sldId id="281" r:id="rId9"/>
    <p:sldId id="280" r:id="rId10"/>
    <p:sldId id="292" r:id="rId11"/>
    <p:sldId id="335" r:id="rId12"/>
    <p:sldId id="294" r:id="rId13"/>
    <p:sldId id="287" r:id="rId14"/>
    <p:sldId id="325" r:id="rId15"/>
    <p:sldId id="277" r:id="rId16"/>
    <p:sldId id="288" r:id="rId17"/>
    <p:sldId id="293" r:id="rId18"/>
    <p:sldId id="299" r:id="rId19"/>
    <p:sldId id="290" r:id="rId20"/>
    <p:sldId id="289" r:id="rId21"/>
    <p:sldId id="336" r:id="rId22"/>
    <p:sldId id="291" r:id="rId23"/>
    <p:sldId id="284" r:id="rId24"/>
    <p:sldId id="324" r:id="rId25"/>
    <p:sldId id="282" r:id="rId26"/>
    <p:sldId id="296" r:id="rId27"/>
    <p:sldId id="337" r:id="rId28"/>
    <p:sldId id="283" r:id="rId29"/>
    <p:sldId id="286" r:id="rId30"/>
    <p:sldId id="339" r:id="rId31"/>
    <p:sldId id="265" r:id="rId32"/>
    <p:sldId id="279" r:id="rId33"/>
    <p:sldId id="297" r:id="rId34"/>
    <p:sldId id="272" r:id="rId35"/>
    <p:sldId id="274" r:id="rId36"/>
    <p:sldId id="298" r:id="rId37"/>
    <p:sldId id="278" r:id="rId38"/>
    <p:sldId id="275" r:id="rId39"/>
    <p:sldId id="338" r:id="rId40"/>
    <p:sldId id="273" r:id="rId41"/>
    <p:sldId id="268" r:id="rId42"/>
    <p:sldId id="295" r:id="rId43"/>
    <p:sldId id="276" r:id="rId44"/>
    <p:sldId id="266" r:id="rId45"/>
    <p:sldId id="269" r:id="rId46"/>
    <p:sldId id="260" r:id="rId47"/>
    <p:sldId id="263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3-45AE-A7A3-DA15508C47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3-45AE-A7A3-DA15508C47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F3-45AE-A7A3-DA15508C47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3-45AE-A7A3-DA15508C478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F3-45AE-A7A3-DA15508C4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A-4829-9851-DB9FFE9E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8-460B-A804-9448B78E1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224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44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67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891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58349" y="520166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86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002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72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28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40" r:id="rId4"/>
    <p:sldLayoutId id="2147483736" r:id="rId5"/>
    <p:sldLayoutId id="2147483738" r:id="rId6"/>
    <p:sldLayoutId id="2147483737" r:id="rId7"/>
    <p:sldLayoutId id="2147483753" r:id="rId8"/>
    <p:sldLayoutId id="2147483739" r:id="rId9"/>
    <p:sldLayoutId id="2147483741" r:id="rId10"/>
    <p:sldLayoutId id="2147483742" r:id="rId11"/>
    <p:sldLayoutId id="2147483744" r:id="rId12"/>
    <p:sldLayoutId id="2147483745" r:id="rId13"/>
    <p:sldLayoutId id="2147483754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32" r:id="rId22"/>
    <p:sldLayoutId id="2147483733" r:id="rId23"/>
    <p:sldLayoutId id="2147483734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5227719" y="6588021"/>
            <a:ext cx="6320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43860" y="645590"/>
            <a:ext cx="1599709" cy="393142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584307" y="3362667"/>
            <a:ext cx="696421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Genome Editing</a:t>
            </a:r>
          </a:p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584243" y="5676007"/>
            <a:ext cx="69641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933193F-DCE5-4F76-9215-8D4466550A49}"/>
              </a:ext>
            </a:extLst>
          </p:cNvPr>
          <p:cNvSpPr/>
          <p:nvPr/>
        </p:nvSpPr>
        <p:spPr>
          <a:xfrm>
            <a:off x="1432887" y="-154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B9886-6C03-40E7-8367-C7DC97587564}"/>
              </a:ext>
            </a:extLst>
          </p:cNvPr>
          <p:cNvGrpSpPr/>
          <p:nvPr/>
        </p:nvGrpSpPr>
        <p:grpSpPr>
          <a:xfrm>
            <a:off x="2658438" y="2821909"/>
            <a:ext cx="2069989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4">
              <a:extLst>
                <a:ext uri="{FF2B5EF4-FFF2-40B4-BE49-F238E27FC236}">
                  <a16:creationId xmlns:a16="http://schemas.microsoft.com/office/drawing/2014/main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5D9435BF-688A-4DBE-AB35-59ED859C27A2}"/>
              </a:ext>
            </a:extLst>
          </p:cNvPr>
          <p:cNvSpPr/>
          <p:nvPr/>
        </p:nvSpPr>
        <p:spPr>
          <a:xfrm>
            <a:off x="3884865" y="2215846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AB39865D-2303-470B-9802-F4718873063F}"/>
              </a:ext>
            </a:extLst>
          </p:cNvPr>
          <p:cNvSpPr/>
          <p:nvPr/>
        </p:nvSpPr>
        <p:spPr>
          <a:xfrm>
            <a:off x="5055249" y="3386230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084D3FF7-EEF2-4CFA-9EA5-1EF1E8BABC30}"/>
              </a:ext>
            </a:extLst>
          </p:cNvPr>
          <p:cNvSpPr/>
          <p:nvPr/>
        </p:nvSpPr>
        <p:spPr>
          <a:xfrm>
            <a:off x="4481166" y="2812147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5E2B0AD-9674-437F-B6B8-07A2879B2C16}"/>
              </a:ext>
            </a:extLst>
          </p:cNvPr>
          <p:cNvSpPr>
            <a:spLocks/>
          </p:cNvSpPr>
          <p:nvPr/>
        </p:nvSpPr>
        <p:spPr bwMode="auto">
          <a:xfrm>
            <a:off x="6491831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63B4579-0D98-4AD5-B551-3A0FAD3CA1F2}"/>
              </a:ext>
            </a:extLst>
          </p:cNvPr>
          <p:cNvSpPr>
            <a:spLocks/>
          </p:cNvSpPr>
          <p:nvPr/>
        </p:nvSpPr>
        <p:spPr bwMode="auto">
          <a:xfrm flipH="1">
            <a:off x="3324625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EFB998-75BD-4AA3-9AAD-CF68D055E5CE}"/>
              </a:ext>
            </a:extLst>
          </p:cNvPr>
          <p:cNvSpPr/>
          <p:nvPr/>
        </p:nvSpPr>
        <p:spPr>
          <a:xfrm>
            <a:off x="7023976" y="3048697"/>
            <a:ext cx="439759" cy="439759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A02557-15FB-4149-A34F-92A5A271444B}"/>
              </a:ext>
            </a:extLst>
          </p:cNvPr>
          <p:cNvSpPr/>
          <p:nvPr/>
        </p:nvSpPr>
        <p:spPr>
          <a:xfrm>
            <a:off x="4876663" y="304118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D93D60-31BF-48CC-9CBA-2887D54CC249}"/>
              </a:ext>
            </a:extLst>
          </p:cNvPr>
          <p:cNvSpPr/>
          <p:nvPr/>
        </p:nvSpPr>
        <p:spPr>
          <a:xfrm>
            <a:off x="6840340" y="2228058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0B75878A-A0C2-4D00-B7FD-D32DF2626BE1}"/>
              </a:ext>
            </a:extLst>
          </p:cNvPr>
          <p:cNvSpPr/>
          <p:nvPr/>
        </p:nvSpPr>
        <p:spPr>
          <a:xfrm>
            <a:off x="6983146" y="2333571"/>
            <a:ext cx="170904" cy="2454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6CB72988-CDB7-416B-8AF5-7C64410BE1CE}"/>
              </a:ext>
            </a:extLst>
          </p:cNvPr>
          <p:cNvSpPr/>
          <p:nvPr/>
        </p:nvSpPr>
        <p:spPr>
          <a:xfrm>
            <a:off x="4976960" y="3152662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84E284D4-66D9-4AB6-9C77-AE4CD9831BF6}"/>
              </a:ext>
            </a:extLst>
          </p:cNvPr>
          <p:cNvSpPr/>
          <p:nvPr/>
        </p:nvSpPr>
        <p:spPr>
          <a:xfrm>
            <a:off x="7128652" y="3172400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07752E-5390-43D6-9E85-57085AF49FDA}"/>
              </a:ext>
            </a:extLst>
          </p:cNvPr>
          <p:cNvSpPr/>
          <p:nvPr/>
        </p:nvSpPr>
        <p:spPr>
          <a:xfrm>
            <a:off x="5101182" y="221584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53EBE0-C2ED-496B-8A46-B5E18C327E8B}"/>
              </a:ext>
            </a:extLst>
          </p:cNvPr>
          <p:cNvSpPr/>
          <p:nvPr/>
        </p:nvSpPr>
        <p:spPr>
          <a:xfrm>
            <a:off x="5890907" y="260038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809619-B912-49B2-89F3-C4E6A8A70B47}"/>
              </a:ext>
            </a:extLst>
          </p:cNvPr>
          <p:cNvSpPr/>
          <p:nvPr/>
        </p:nvSpPr>
        <p:spPr>
          <a:xfrm>
            <a:off x="7433165" y="380531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5032F8-8142-40F1-8565-E3E0A355C4B0}"/>
              </a:ext>
            </a:extLst>
          </p:cNvPr>
          <p:cNvSpPr/>
          <p:nvPr/>
        </p:nvSpPr>
        <p:spPr>
          <a:xfrm>
            <a:off x="4344586" y="3795810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442DB8F2-4A57-49E1-96AE-4873C0DA8247}"/>
              </a:ext>
            </a:extLst>
          </p:cNvPr>
          <p:cNvSpPr/>
          <p:nvPr/>
        </p:nvSpPr>
        <p:spPr>
          <a:xfrm rot="14270044">
            <a:off x="7533923" y="3900984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936375E1-5C97-4E03-B16C-AEA7D3CDF465}"/>
              </a:ext>
            </a:extLst>
          </p:cNvPr>
          <p:cNvSpPr/>
          <p:nvPr/>
        </p:nvSpPr>
        <p:spPr>
          <a:xfrm rot="19800000">
            <a:off x="5200909" y="2307472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6F34D9EB-299D-47AA-8AB7-A79EA5B5D5B1}"/>
              </a:ext>
            </a:extLst>
          </p:cNvPr>
          <p:cNvSpPr/>
          <p:nvPr/>
        </p:nvSpPr>
        <p:spPr>
          <a:xfrm>
            <a:off x="6006919" y="2708477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88ACD966-2B57-4975-96BD-2765E7AE64A5}"/>
              </a:ext>
            </a:extLst>
          </p:cNvPr>
          <p:cNvSpPr>
            <a:spLocks noChangeAspect="1"/>
          </p:cNvSpPr>
          <p:nvPr/>
        </p:nvSpPr>
        <p:spPr>
          <a:xfrm>
            <a:off x="4465300" y="3933428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23C3B6-3168-4A15-950F-D9E86ACFC677}"/>
              </a:ext>
            </a:extLst>
          </p:cNvPr>
          <p:cNvSpPr/>
          <p:nvPr/>
        </p:nvSpPr>
        <p:spPr>
          <a:xfrm>
            <a:off x="7802961" y="3157973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E91291-0C43-4FC8-A951-AB9009BE5A20}"/>
              </a:ext>
            </a:extLst>
          </p:cNvPr>
          <p:cNvSpPr/>
          <p:nvPr/>
        </p:nvSpPr>
        <p:spPr>
          <a:xfrm>
            <a:off x="3919187" y="319044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D7D0EEB0-C79B-45AB-9D2F-DDCDA9959A52}"/>
              </a:ext>
            </a:extLst>
          </p:cNvPr>
          <p:cNvSpPr>
            <a:spLocks/>
          </p:cNvSpPr>
          <p:nvPr/>
        </p:nvSpPr>
        <p:spPr>
          <a:xfrm>
            <a:off x="4019723" y="3297417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50175781-A853-445F-9C29-D6C2DC63A7A4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264041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0ECCFB3-FE8D-4055-A932-879A44622B97}"/>
              </a:ext>
            </a:extLst>
          </p:cNvPr>
          <p:cNvSpPr/>
          <p:nvPr/>
        </p:nvSpPr>
        <p:spPr>
          <a:xfrm>
            <a:off x="5890908" y="326019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8FB2EB-E906-40E1-9A90-F18622E76749}"/>
              </a:ext>
            </a:extLst>
          </p:cNvPr>
          <p:cNvSpPr/>
          <p:nvPr/>
        </p:nvSpPr>
        <p:spPr>
          <a:xfrm>
            <a:off x="5067467" y="3660698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8C910E-81E0-464D-988C-B9D2F0787C1B}"/>
              </a:ext>
            </a:extLst>
          </p:cNvPr>
          <p:cNvSpPr/>
          <p:nvPr/>
        </p:nvSpPr>
        <p:spPr>
          <a:xfrm>
            <a:off x="6741981" y="3644201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A79993BD-02F1-4608-A87D-6CF0D95AB1B1}"/>
              </a:ext>
            </a:extLst>
          </p:cNvPr>
          <p:cNvSpPr>
            <a:spLocks noChangeAspect="1"/>
          </p:cNvSpPr>
          <p:nvPr/>
        </p:nvSpPr>
        <p:spPr>
          <a:xfrm>
            <a:off x="5167990" y="3753115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3" name="Donut 6">
            <a:extLst>
              <a:ext uri="{FF2B5EF4-FFF2-40B4-BE49-F238E27FC236}">
                <a16:creationId xmlns:a16="http://schemas.microsoft.com/office/drawing/2014/main" id="{3AA61488-6F61-4FF4-B67F-316119F2ADF0}"/>
              </a:ext>
            </a:extLst>
          </p:cNvPr>
          <p:cNvSpPr>
            <a:spLocks noChangeAspect="1"/>
          </p:cNvSpPr>
          <p:nvPr/>
        </p:nvSpPr>
        <p:spPr>
          <a:xfrm>
            <a:off x="6856564" y="375311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C365E374-694B-4735-A440-915DC6ECBDB8}"/>
              </a:ext>
            </a:extLst>
          </p:cNvPr>
          <p:cNvSpPr>
            <a:spLocks/>
          </p:cNvSpPr>
          <p:nvPr/>
        </p:nvSpPr>
        <p:spPr>
          <a:xfrm>
            <a:off x="5991443" y="337428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A4D748-2937-4A7C-AF87-BD92FE9BC549}"/>
              </a:ext>
            </a:extLst>
          </p:cNvPr>
          <p:cNvGrpSpPr/>
          <p:nvPr/>
        </p:nvGrpSpPr>
        <p:grpSpPr>
          <a:xfrm>
            <a:off x="8099015" y="1725681"/>
            <a:ext cx="2375551" cy="1107996"/>
            <a:chOff x="3017859" y="4283314"/>
            <a:chExt cx="1890849" cy="11079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408FA0-C5C2-4094-A881-3FC5A9F444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EE224D-AA6F-4620-9E1F-E3BFB4B003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86394A-27B9-4410-9A6C-7834A54C3AFB}"/>
              </a:ext>
            </a:extLst>
          </p:cNvPr>
          <p:cNvGrpSpPr/>
          <p:nvPr/>
        </p:nvGrpSpPr>
        <p:grpSpPr>
          <a:xfrm>
            <a:off x="9030771" y="3561291"/>
            <a:ext cx="2375551" cy="1107996"/>
            <a:chOff x="3017859" y="4283314"/>
            <a:chExt cx="1890849" cy="11079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DD5F6C-21C5-418A-A75C-47CEF74DF4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0E7667-65F9-4952-9743-F730660A8E3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0CC0F6-0C1D-46F2-9E87-73C6BBC04F21}"/>
              </a:ext>
            </a:extLst>
          </p:cNvPr>
          <p:cNvGrpSpPr/>
          <p:nvPr/>
        </p:nvGrpSpPr>
        <p:grpSpPr>
          <a:xfrm>
            <a:off x="805724" y="3561291"/>
            <a:ext cx="2375551" cy="1107996"/>
            <a:chOff x="3017859" y="4283314"/>
            <a:chExt cx="1890849" cy="11079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C66067-0DFD-47D8-903F-43F960D1BF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2C10CD-FA80-421B-BCF9-4C17A9587A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1D8D1F-511D-48B2-AA86-0DE65797D596}"/>
              </a:ext>
            </a:extLst>
          </p:cNvPr>
          <p:cNvGrpSpPr/>
          <p:nvPr/>
        </p:nvGrpSpPr>
        <p:grpSpPr>
          <a:xfrm>
            <a:off x="1669820" y="1725681"/>
            <a:ext cx="2375551" cy="1107996"/>
            <a:chOff x="3017859" y="4283314"/>
            <a:chExt cx="1890849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F59A113-702C-4831-B01B-77E13F3CDAD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905D17-4B6E-4B81-8F29-9A59F734701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76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6C7D61-423C-4F36-A024-B921FE28D96C}"/>
              </a:ext>
            </a:extLst>
          </p:cNvPr>
          <p:cNvSpPr/>
          <p:nvPr/>
        </p:nvSpPr>
        <p:spPr>
          <a:xfrm>
            <a:off x="932508" y="1945988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CD15E-6F07-4779-8517-B931B6EF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12328"/>
              </p:ext>
            </p:extLst>
          </p:nvPr>
        </p:nvGraphicFramePr>
        <p:xfrm>
          <a:off x="6351015" y="2118056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20E4C9-C8FB-447C-B99F-B74954A69795}"/>
              </a:ext>
            </a:extLst>
          </p:cNvPr>
          <p:cNvSpPr/>
          <p:nvPr/>
        </p:nvSpPr>
        <p:spPr>
          <a:xfrm>
            <a:off x="1372085" y="1729964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F52BF-CCD0-4AEA-A902-826D1008F40E}"/>
              </a:ext>
            </a:extLst>
          </p:cNvPr>
          <p:cNvCxnSpPr/>
          <p:nvPr/>
        </p:nvCxnSpPr>
        <p:spPr>
          <a:xfrm>
            <a:off x="1547111" y="2683603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03530E-3B06-42A9-A6BB-1F3F8029BDA7}"/>
              </a:ext>
            </a:extLst>
          </p:cNvPr>
          <p:cNvSpPr txBox="1"/>
          <p:nvPr/>
        </p:nvSpPr>
        <p:spPr>
          <a:xfrm>
            <a:off x="1657056" y="2823352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06562-9799-4FE2-A554-A5366C63D902}"/>
              </a:ext>
            </a:extLst>
          </p:cNvPr>
          <p:cNvSpPr txBox="1"/>
          <p:nvPr/>
        </p:nvSpPr>
        <p:spPr>
          <a:xfrm>
            <a:off x="1657054" y="2292310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6B89A-E541-4FC8-8FC8-86FA2C49D551}"/>
              </a:ext>
            </a:extLst>
          </p:cNvPr>
          <p:cNvSpPr txBox="1"/>
          <p:nvPr/>
        </p:nvSpPr>
        <p:spPr>
          <a:xfrm>
            <a:off x="1908752" y="1777334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FE75DC-B5C1-46CB-96D6-0DEFBA84A2C4}"/>
              </a:ext>
            </a:extLst>
          </p:cNvPr>
          <p:cNvSpPr/>
          <p:nvPr/>
        </p:nvSpPr>
        <p:spPr>
          <a:xfrm>
            <a:off x="932508" y="4278312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5937B9-8D66-40DB-9C4E-11E65CF2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87821"/>
              </p:ext>
            </p:extLst>
          </p:nvPr>
        </p:nvGraphicFramePr>
        <p:xfrm>
          <a:off x="6351015" y="445038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03DE42-BD13-4AF1-93E7-8427F715E23F}"/>
              </a:ext>
            </a:extLst>
          </p:cNvPr>
          <p:cNvSpPr/>
          <p:nvPr/>
        </p:nvSpPr>
        <p:spPr>
          <a:xfrm>
            <a:off x="1372085" y="4062288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C1A86-D183-4F6D-843A-BFCE97EFBD58}"/>
              </a:ext>
            </a:extLst>
          </p:cNvPr>
          <p:cNvCxnSpPr/>
          <p:nvPr/>
        </p:nvCxnSpPr>
        <p:spPr>
          <a:xfrm>
            <a:off x="1547111" y="5015927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E2710C-6C2D-4D55-A8F4-ACCFFB8CA25E}"/>
              </a:ext>
            </a:extLst>
          </p:cNvPr>
          <p:cNvSpPr txBox="1"/>
          <p:nvPr/>
        </p:nvSpPr>
        <p:spPr>
          <a:xfrm>
            <a:off x="1657056" y="5155676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9F0C1-9E86-4879-B92B-49FE2881F2DF}"/>
              </a:ext>
            </a:extLst>
          </p:cNvPr>
          <p:cNvSpPr txBox="1"/>
          <p:nvPr/>
        </p:nvSpPr>
        <p:spPr>
          <a:xfrm>
            <a:off x="1657054" y="462463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5CDA8-BF3D-4533-96AD-ADF1147F046F}"/>
              </a:ext>
            </a:extLst>
          </p:cNvPr>
          <p:cNvSpPr txBox="1"/>
          <p:nvPr/>
        </p:nvSpPr>
        <p:spPr>
          <a:xfrm>
            <a:off x="1908752" y="4109658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631" y="1418229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6" name="Frame 15"/>
          <p:cNvSpPr/>
          <p:nvPr/>
        </p:nvSpPr>
        <p:spPr>
          <a:xfrm>
            <a:off x="316787" y="3508403"/>
            <a:ext cx="11558427" cy="2630470"/>
          </a:xfrm>
          <a:prstGeom prst="frame">
            <a:avLst>
              <a:gd name="adj1" fmla="val 16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13"/>
          <p:cNvSpPr txBox="1">
            <a:spLocks/>
          </p:cNvSpPr>
          <p:nvPr/>
        </p:nvSpPr>
        <p:spPr>
          <a:xfrm>
            <a:off x="1171631" y="3878527"/>
            <a:ext cx="3742243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3600" b="1" dirty="0">
                <a:solidFill>
                  <a:schemeClr val="bg1"/>
                </a:solidFill>
              </a:rPr>
              <a:t>PORTFOLIO 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19B95-72E4-48B0-9969-13E4D806E5FE}"/>
              </a:ext>
            </a:extLst>
          </p:cNvPr>
          <p:cNvSpPr txBox="1"/>
          <p:nvPr/>
        </p:nvSpPr>
        <p:spPr>
          <a:xfrm>
            <a:off x="3755740" y="2004261"/>
            <a:ext cx="46805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C5B701D-7785-49D7-8378-1FECA5DF0C7A}"/>
              </a:ext>
            </a:extLst>
          </p:cNvPr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706A362-06B5-4AE0-B3A5-A1740496BAD7}"/>
              </a:ext>
            </a:extLst>
          </p:cNvPr>
          <p:cNvSpPr/>
          <p:nvPr/>
        </p:nvSpPr>
        <p:spPr>
          <a:xfrm rot="10800000">
            <a:off x="5108170" y="3810805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1CF53-9D9C-4717-8867-C30BC43377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942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A45093-5A99-4DCF-BE07-E8B63E489B43}"/>
              </a:ext>
            </a:extLst>
          </p:cNvPr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4E2DA7-31F0-4AC5-8312-D62E68AFA912}"/>
              </a:ext>
            </a:extLst>
          </p:cNvPr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6BEEB-01A2-4EF7-B2C5-D7A0A22E12ED}"/>
              </a:ext>
            </a:extLst>
          </p:cNvPr>
          <p:cNvGrpSpPr/>
          <p:nvPr/>
        </p:nvGrpSpPr>
        <p:grpSpPr>
          <a:xfrm>
            <a:off x="4940427" y="4035242"/>
            <a:ext cx="1869058" cy="2421214"/>
            <a:chOff x="-475010" y="1042170"/>
            <a:chExt cx="3859356" cy="24212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736BAF-8172-4A06-BE10-0934E8B420A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7EDFC6-A566-42F9-A37E-5906A1E6BE4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1964C0-6634-4658-B462-58467B3FE60E}"/>
              </a:ext>
            </a:extLst>
          </p:cNvPr>
          <p:cNvGrpSpPr/>
          <p:nvPr/>
        </p:nvGrpSpPr>
        <p:grpSpPr>
          <a:xfrm>
            <a:off x="7239059" y="4035242"/>
            <a:ext cx="1869058" cy="2421214"/>
            <a:chOff x="-475010" y="1042170"/>
            <a:chExt cx="3859356" cy="242121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79E115-57F6-4D51-B66A-BE949EB3DC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CF6736-82FC-4E00-B2B1-BBD1EACA237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0708BD-E0B8-48A9-8A1F-62F1EA2E578C}"/>
              </a:ext>
            </a:extLst>
          </p:cNvPr>
          <p:cNvGrpSpPr/>
          <p:nvPr/>
        </p:nvGrpSpPr>
        <p:grpSpPr>
          <a:xfrm>
            <a:off x="9537690" y="4035242"/>
            <a:ext cx="1869058" cy="2421214"/>
            <a:chOff x="-475010" y="1042170"/>
            <a:chExt cx="3859356" cy="24212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03F75F-C66A-4E3E-AAF1-82D1DD5FD36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7D4FFE-86CC-43CB-89F2-48CFEAEBD5F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ECD4FF-4CD4-4312-8D84-31A3BA9DC4F1}"/>
              </a:ext>
            </a:extLst>
          </p:cNvPr>
          <p:cNvSpPr txBox="1"/>
          <p:nvPr/>
        </p:nvSpPr>
        <p:spPr>
          <a:xfrm>
            <a:off x="4945926" y="290216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FE201556-6448-4B77-90AF-281FB291257D}"/>
              </a:ext>
            </a:extLst>
          </p:cNvPr>
          <p:cNvGrpSpPr/>
          <p:nvPr/>
        </p:nvGrpSpPr>
        <p:grpSpPr>
          <a:xfrm>
            <a:off x="384518" y="727592"/>
            <a:ext cx="4279063" cy="3235226"/>
            <a:chOff x="384518" y="800016"/>
            <a:chExt cx="4279063" cy="3235226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B510E5A-94DA-425E-AEBA-F2737578249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05F0D01-77C9-4B1F-9C7D-1322D259C346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04853F7-9366-42EC-B016-42CECBE20F8E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5A0342F-EF58-46E3-9DC8-B9D99EA661DF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D8F73058-AFDD-4194-BFF3-E188DC2310B3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6E64169-8C70-49F3-A8EE-F9C8E73DA1BA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126C293-AA09-4590-97AE-D53E42376018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7388F35-4F39-489A-9395-6CF8573CC087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9441D84-96DD-4F46-8DB8-B0C06CB8D26B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32F201B-6FF5-481E-9C9D-2478B737D945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DC072A-A0A0-4D4F-A70F-D6D733455785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1E22EA12-402E-48B2-A88D-B138C3B8DC4D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110310E-B169-4E2F-9810-1F14A0E42F19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8D84019-9573-4890-BEDC-378BB3B393AD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EE053A7-438E-40DA-B5D7-D4A67D543B6E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5C36D9B3-35FE-48E1-9A39-45657784AC8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451F1E8-220A-4821-8ED5-ABB679A054BE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E7CBC7A4-3219-46A3-8E0B-495ACF1C2163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3BAC02F0-FD12-4963-83E3-149C53A7CC08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7AA0109-47FA-44C0-B378-59F789E478C0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280EB50-AE62-463D-A8A0-B3B619F34458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6EA4F93-1E23-4E25-9287-BA15EA2549D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CAC1E5E-18FB-409D-9AB2-54C8C49E18D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E81F316-355F-4AD4-9A90-D14890F87E00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4E5D91AE-F7A1-43FC-933A-5F2A19FE249F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46F8940-33B6-4522-9EAB-ADB05DAD50C3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B0BA87-817F-4019-9B77-E9C9AFB8C917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3B639A5-37DE-4A58-8AF5-A8F64A4B00A8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8B77B53-DEAD-4E2A-9DBF-6052781C2625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992C5A3-052A-4ABC-8AA5-CEE98896CA37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BCDB8CB0-FA13-4E1B-88C3-60B590843D43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63C7DE-FF36-491C-A942-E311456B8280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EF6B84-1296-4E81-9D59-2FC4059F5C79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FB933766-4792-469C-AB79-5DEC0F1B92A3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D30A3C0E-9979-48F2-9385-52F6B0666364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3D43DDB9-8B3D-466F-B3BB-F3C2579EFBB8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AD19CA5-E57F-46C8-B74F-9EC294EE06C1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5153682-1461-4E09-B2B5-3B4AEB511B98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06EA25B0-20ED-4340-AD88-02B1269560D0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1ECBE08-81E1-4D11-A600-3363435F1D37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53E6DF12-B78A-4F5D-8DBA-3800B23EB456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AAC9BFF-AB82-4317-A412-EA6CB4A8CD70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102C302-DCB6-4795-BC2A-1A17AA8E43BC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4D8EA7C-56F4-4F09-9AFF-091DCAB73A61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74FC70B-2006-4E48-BBF1-BF1E2E0F94E5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CD7AE88-9C62-4533-8BEB-07015743B6A0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49756BE5-AB6C-4A4E-B52B-2898342D321B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C95B55A-DCF6-43CB-98B2-D55F5B623C0F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E426A8A-148F-4F5D-AF34-BECC3DF7BBB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A2E756-F40E-495A-A88F-FA5F9EF3A5E6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5D8F53A-0C42-4D5A-B2AF-5701291405C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B3D1EEE-5486-4C1B-B9CF-2BC4178CC11D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51A525-8573-41DC-8BE7-E24A37C9F43E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C41904D-1A0E-443C-9841-9413FDC1D09F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2BACF84-0819-471E-9934-E8DA0B9F3709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BC6F626-6E77-4264-B29D-3EAEB4F31126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72B72FC-43A9-4DA1-A6ED-C60B78286EB8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76EA325-A82C-4A56-987A-5F75E73DA73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14A8FD0-2726-4FEC-9B80-0CF08AA8F420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4896BFE-69C6-431A-ACE6-AB08107645B9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6BE02274-D259-4D70-96E7-28E51EAD543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AAC3FD98-C5E0-478E-B9AD-2E6BBB53D8D3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0955D6-738C-461D-920D-E46AEB4B828B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3D07437-8647-445B-A5C4-755B6A3A577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2BF1951D-36AE-4D53-8437-D5484A719DE6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CCCE68-72B6-4CE6-A71C-82E974196231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FC1BC3-706D-427F-A52F-72F9F93C4C6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75BF05A-28E5-467D-8F59-6E827E1AD9B8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4F0CD6DD-4348-4E54-82F1-31148BCFCB12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9A44337C-7C38-45AF-BDBD-128A03153348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B6BD30FA-D3DD-454A-8C29-05C0D7C08F6B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605D22A5-3886-4497-B065-ED80C5DC444E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938B6B75-1978-4102-B1A4-DD62AD6E1419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CF87DE4C-8800-4E1C-BE45-D3DC83F2B6A8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728F0C62-95DE-466F-BC5E-CED7BFAAA7F6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A3E30B37-F669-43CB-90E0-42B4B7FFF0E1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2CE26A01-13D3-498C-81F0-DC556D6A86FE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74C5D1BB-626A-4F24-82CE-FB370AABDFDC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0005A740-F7D6-457D-9415-93CA2D5959F7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7DC9178A-70B0-4D4A-93DA-632AB2F39EE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D1E1437-A8A8-4D42-8C5A-137E4E348275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63EB9403-F07A-404E-B7DF-AEB2A53D57E7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7314FA47-D53A-4AE2-A21D-6076AB00A4BB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61D858E-1F7C-413A-A707-36837114611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D7645F-CF23-4426-9999-17F6C68F7F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9101FAD-B2D8-491F-8483-7C831E2324A8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A11D810-0FA2-440D-84B6-3B24A7F80654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513434F-044F-4DAA-A55B-0A5FE064D1B0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5669F0F2-4B99-44CF-BCFE-E6266ECB9683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FEDA098-121C-4315-9BC2-DA2172C03E2C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A4F53FF-44CD-4A4E-8E51-F458C613D6BC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8B2E9D5-A137-4DBD-B67A-AE31F5FC0DE9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51ED068-0CFD-4560-B627-C3561F2F498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A6174D56-4CAD-4A24-84C2-52B9034E1489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02F9B4E5-EA1F-4951-93A2-0BF1D8A29BD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3231F99-2361-4544-97EC-9909BD75FED1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8B24BAAC-DACD-4464-BB85-E219EAA412D1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C257C4E8-311D-4B6A-AC94-19663EE9A31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44BB4EE-7BAF-4DEA-89A4-79461CF0BAAB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4378146F-9B5C-40CA-BC3F-CD2CE5B1D65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CAF059A2-FD5E-43F8-8401-6AAB9B856C17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BC04A74-498F-43E2-817F-047E04339D97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50DC046A-8241-4F13-B32C-A436471642D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E4F8D137-C6CC-4BE9-9BB1-01718378E47D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D8487843-6CB6-4A2A-8C36-7824FC99CBA1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60C3492F-0C68-4893-9184-E349BBD6029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D909D06-B936-4966-845F-BAE8BF32EBC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F3B3069-421E-4335-B003-ADBD70EFDDC8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B19F968-6C8C-48E5-9CC8-27077D39CCAE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7F18BA10-BD9F-420F-AF28-9F8D98EBF30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F485BD93-8AA2-487D-BD3F-E7E415D69C5D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55F741E-AEEC-4B6A-9A0A-97A11A0294AC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2A4CA725-06F7-4CFB-B6F1-80BB67F02ADA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710112E8-F716-4CC8-ADAE-8D113FBD95D6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7739E74B-25FA-4CF3-BC8A-2D5B623B2C18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9490B1-4D6C-4E4F-9455-FD66EB06B4C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9B700434-7F05-4945-BE00-9FA62A65AA9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834C3802-DE55-40E2-A4EB-90F3BA82AFAB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02C00AEF-E4A4-4FE1-9F9F-B79807C3F53B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C1432F3E-0A6C-4DF0-826A-0E3E053AD24E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729813AC-C451-4E72-A069-006B9CEAF7AF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4E524747-1B01-45C9-9480-2AC27D562D2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F46C912-DCBC-43CF-AEB7-7208AD0EB05D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A5964B47-BD4D-49E2-9761-99ED14E10E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D47FF8A-8F29-4A2D-BE2B-AFFD2E1175DB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F138822-100B-4CF4-949B-E920F1B68549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6B17C47-AE01-43AD-87D4-E07AAD1FE6ED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BF310C0-8571-48BC-8725-E6FC46260657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48B5E690-68B4-430F-95AC-3F990ECEEFF1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1234CE99-DA8B-49C6-BD34-173BCF32261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897B8D33-58C2-4355-A13A-2AB21D52E2FF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A54CAFC6-1BD7-4CFE-8FD7-D35EAFE33149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6C4AA74E-BFAE-4A10-9222-54100202DD5C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2CC84B0-2CFF-457D-8CD2-2191C1E310A0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0BB85C5F-D2A7-4AAC-8A2E-FDABD5317957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D776CB5-D669-4766-A83E-9FA41F496BDF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A33DA03F-3D5A-4CD9-8A07-2169761C044E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8ACD93DC-A6BB-48A8-8B4D-9B796C14EE4E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43C07B22-BB4B-47D0-B5FA-DED6CD531A6D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CD5DBE65-FCBF-4A0F-AEF0-85A3822F8490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0F3FC2F1-AB08-4B3A-820C-ABE06204D5F7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96A7DF1-CFF4-4B34-8A28-1D02C36F15CB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9532BE8-C153-4825-810F-A80457684CF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0B76E7A9-0BFF-4770-B990-F652B39FFCE1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959F8D33-2329-4E9D-A27B-FEFDF8E39F5D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E653578B-5B49-45B1-A2AC-953B529A385E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F54F0C9B-8306-45D0-B122-82030E8CD650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A626CAFF-B760-49AF-869D-E386C1CF1A73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A893B1D-F2A5-4B95-BCDF-D04993A39CF0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3FFF4CEB-E3FF-4755-8F31-B7B02DB511C1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2B4853B-7309-427F-AD49-93A154F63FD5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52EDEAB6-B374-4B82-B0DD-9D0E39321C1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969C83D9-E098-4C4C-9056-D8525A672B94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A596BC48-52FD-44B1-9E68-39DF3F99CAD1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B182224-0D50-461A-84BD-EF24F13B1360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CE00C80-D9EA-48C4-BE53-DCFF096D4824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D98BEBD2-15C2-46C3-A325-78AD880956C7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A5F9933D-8925-465A-8482-E403C1E1BF52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EF3E5F5-95C2-4CA1-BAC7-9C6E3F1DF51C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85D3F867-F764-49CB-9736-236F5282518E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801AB91C-BBFD-48C8-8800-3B8C4111ECB3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11E326CE-87E4-4035-9AA6-EA4D149DF199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F00E69E8-CCB3-4ECD-9B2A-385AA96F0646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3D94D279-2E61-4AB7-B4A4-00147EF505D5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2C7AB699-35A7-4096-A1A6-6C838D124A69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CF98915D-9165-4E9D-A1DB-68D0AD51FED6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01EFFF6-6D71-4AFD-AE23-65A848B6C2D7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29F17D57-F302-43E0-B041-7220F9E80C6A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726BB42-29C0-43D9-98C4-EFBBE4A7E02B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B62244D-5A5D-4E90-8B86-20EEB9652619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580D944-1B2E-45FC-BC59-FCD3C4A4BC96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D8A03D24-2794-4E43-8F2D-56CD07A2F5D6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D269EBC-6B9D-4602-BDF1-2295313C263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6125B69B-328A-44F0-A08B-5162C1336F56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2049339-68A7-4251-9E4E-025D6345015A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9A80A42-1218-462D-968B-AB2745E0BF2B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4EDD504-C621-4F0F-8419-AE3734750D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9D624E6-D6E2-4AB2-9208-010959765F7B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C102B926-D8C2-43BB-AFFC-4E2AD08E4722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8404E26A-D7A6-4A10-B046-6AFB699E27DE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6FD07409-4B8A-4383-BFC0-4EA12539BEEE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F95E2BEC-AE3D-4362-B1C0-1032C5942FEB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FDB41DF-EF9E-4C05-8DD4-A87ABF3A6B71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8D882A3-DAE7-44EE-BB80-ED3996CB527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69CA8C23-8129-451C-8D65-F3578DDE0CE7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6CD55C5-6EDA-4766-825D-E17D52FB86DD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8F98C62-EB41-42AC-A27D-DFEECD0ABC7E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BD0402A8-886F-43AB-A4DA-74175DD9B116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7E44BAAD-ED19-48E4-980A-C59C3D038C23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1E576252-775C-4236-853C-82B1005CBDF8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38B75D12-4FEE-4628-A3C4-CAD856D8D468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386EC247-9572-4AC9-84B9-7D4B35CDE1A1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5388B100-5294-46BD-9AA2-ED126F009C59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9B24E70-5274-4F67-9D47-7D08D09F42BA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CB9C088-B219-47A6-A352-97E6020E34D9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ADFCF978-7E7A-4D82-A6BC-8932B28F4849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AC822C28-DE74-4CD4-B000-BAF2D8D95111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BA27C1F8-5AD4-4175-8A80-DB7113132D6B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4FF306C-3C31-4D15-8196-054D0DE26E9D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5A61B251-2E62-4B41-AAB5-F3A19561A8F9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E3C6818-3E51-4B8E-9A34-2910ED737F6C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698A2C06-0C01-426F-9142-A76256FF9A88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49C1DF29-F154-4319-BE8D-7A459A88D21D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8F460B9E-C989-42E5-AD11-A1FDA9F8A20E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53B70FD2-98EF-40BC-AC04-7D5AE93C2EE9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578A62A0-B2BD-4D4F-8002-CEB269B9D529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6A73A5A-41EF-463D-92DD-FF83995390B1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1770D275-36EA-4579-8AA0-DDD8660B9E00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023EF15-F624-435D-9FDC-A3A23592A1E4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374FC308-8945-4C91-81FB-7D1C8B3F717B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100F5578-F0AA-447A-BCB4-4CA99D5F2E3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744D16DD-0D9F-4472-8E20-8B321CDFF79E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1AA04EE7-5215-4AB3-817C-CF71125E5D3D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04A23999-B61C-42DF-A648-1049059EFC7B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63357A71-F443-40FB-9DE1-5329349DD947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6CCF78C-6B72-45C2-8A99-5BC178C588C6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1A65FDC0-303F-4EB4-91E8-75AA0253D048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01AAEBA-023E-4DE9-B6C4-D59301D27F5D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AE499942-B5EC-4B2A-82C7-7EED2A10F540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F2529063-2E24-4F40-A8F5-C7224F84C51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28900518-34E7-465B-A30B-18FB56238326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B91AB333-9507-45DE-884E-9B95B9F15539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C0EB7085-5215-479D-814D-E696F9CEC2D0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F5052161-AD07-464D-9F4A-169FB57F3EC2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369995A4-C2A4-4F2C-AB19-EA6836C24BF5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38A29F36-ED27-4C55-B26B-4DE9293E8CCB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3739FC7-F71A-4A33-A095-9E3AFBC0D211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5F1C3253-86D3-4319-BC1A-BBE6440FEC9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2915D7D1-AB27-42F5-B887-AE09571705B3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83CCE91E-36F9-4091-8D68-A495888CAE74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B4F4810D-16E4-43AA-B079-98AF0735B67F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A1F1EE7C-DE3E-4669-9413-F6B7BA097B7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ACFEA464-0DD3-4735-A27E-601E9535A730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440A999-2F41-4EE8-BBA9-F1D75BA93ADF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D7B10D40-C11F-434E-B63E-5445F2B8A12B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AED2132A-8381-4B12-BBC0-BD5487A56C64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A4E1519-442B-4F6A-94FF-04978A3BCE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C31C1EDB-BD21-4262-B67C-CFE6F2B91BE3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CB5F17E-8C88-4AF7-A0D4-F9551CAB942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F54A7836-415C-4E50-9A6B-6B00A5E8CF2B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63541967-CA80-489B-AD55-11609ECF00D7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BE59DCBA-F575-48F5-852D-CF268D4A8855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D9C4D60-8545-493F-8BAB-15B598DDFCF1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E47435B7-489E-40D8-A36D-52BC70DDC7C5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CC0DCC4A-726F-4F63-B2B1-E6C6A74960DD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AAC96A2A-FDCB-4D15-BCC9-B064525E772B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0679534-3A0F-4794-BFE8-9B2DCEC1C823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6E722795-774A-4BDD-8707-06EE0FD9AC80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13A69A8F-33AA-440A-824B-31E1C2FB88E0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087759B2-9600-4899-AF67-BBA65C176F33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DEA4E899-47F3-4C54-9949-6EB8AC0C0A3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F555885-2E74-48C1-8D4E-6A577B463113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67C54ECA-B7B0-462E-B52D-FD9BB02F3F49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38767628-9D55-4467-89E6-EB89A6B47BD1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B439C638-0565-44AD-9092-084DA3E98B23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3FEBFE59-43AF-4AF5-9818-BB6FC65B8A40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DA48B8F-CD1E-4300-B98F-B1F671994DA6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A39ECBC2-F1FC-4B28-B6E9-D4C7220BD4E6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5FFEE65B-9BDF-4787-B874-E5EE5C79C5A6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6F83328-0C1B-4497-A7C6-6DAC539E7814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D21268EB-A762-4DF7-9D8B-4C2C873AC03A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CBBC8B8C-A1B8-46CC-8EB5-6EC8449F85B0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E96400A7-59C5-483D-91A6-0B82282BEF22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D53A8095-369A-4DFA-A46E-29E295A8D556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2B5EB40F-0214-4201-A1AA-19A7AA1A2FFD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69C7EFE4-7A5E-4D9B-9973-6C93192DC489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14B46096-5851-4417-8EA3-745E7D201EF1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4A4BD56-944A-4ED3-BF6C-8F91CFE6E9CD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F9EC40EC-9A9B-4EB2-96B4-104F3A814DB0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590B2AC8-EF1A-4E0A-9C59-E2D81A02E028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C4482B21-3D51-40FA-B6EF-CD3C62F47BC5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B6B74F8-0C0F-4C55-A029-5C5A5B159224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EE0BB88-C96A-4CEF-A0B4-917B84A932A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EEB7513F-4722-4FC8-979E-842700449DAD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F2141680-DA64-48A8-BD16-C417F311529C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ABAFAFD8-52DA-4592-8F07-4BC605347D2A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687F3E9-2258-436A-A078-7F24AB6E857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ADF4491B-B36C-4273-8BE0-8EC7F6786598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10C5EC5D-294F-4B4D-A236-32C3F51B850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C3419938-4200-42EF-9CFA-C27A805F2399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36DA1E16-ACCA-4BB5-96F6-AFA9E70B2322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900D2D97-B82E-4878-820D-FD1C222D5B00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068C0297-3115-4781-B9A9-E2BAC306F434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EA52CAE6-BB94-4F58-BFA5-2FCECE659A97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9EDA086E-D4D8-4909-A4A9-C39A99F47EB5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35E18B36-E004-43D7-A2D3-5C4938EEA6CE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5D5F7B73-43EC-4290-9279-BC0D5DA73A2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548805EA-FE49-4C56-B4DB-E04FC266D74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8A099DB-4D3D-4071-A930-4231E1A8CD5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30FE4C7-24EC-46F6-8BC7-402006E8E7D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BE2F4A73-6B32-40AA-8901-C79106000A02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2F5039-D8E8-4268-B7CA-6ECA8DC8796E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6272681-D864-4B50-9A3B-EDD40BFF517C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D8559C4-ED52-4EC8-9445-997A31C9C7F6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E06D6A10-AB1C-40F2-B99E-2B6C0F85DF0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301A5FF0-9F36-4C1A-919B-59C0658F3550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F5BAF44C-FE68-42C4-9132-1FF9F8E2D93C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DD0811B0-B5E8-49C6-B07B-F755B84E3690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A09267EF-A7E2-4C16-B918-8F5A62C9DFEF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829D9B14-1564-4E24-9F26-4EED959602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092C726D-8F34-4F3F-8AB0-848D2A32A58D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B95828F8-BDDC-4550-9A4D-B9C6205C4409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E3E067B-4D90-4304-83E3-7573ADBC075C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49625ACA-C774-43F6-BE71-17E20A41FA5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E01C9EB-3A31-4779-8CB0-4C4C0260BA8E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21138543-EF30-4D59-9ED7-453598783F92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AD7888B6-65ED-400D-939F-F9BB250F4CD4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FC5AF39B-2842-445F-94D8-35DF5F2722D3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F69D0317-159A-44AE-B203-ADE281DB9D3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E784729F-E8D3-47CA-93D2-24F303A0AB51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111C3A9-18F6-4099-8A6D-13F6E363E8AB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5BCACBA-EFEC-43E6-A551-CB8BA020BD1D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B83D4C64-2499-4750-A4D2-0718FFDBB33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0748B2EC-73F3-42E5-82EE-DE43ED47372B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28DEC68B-17FB-4D54-8281-257BFA51D101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77DC7BF-0B42-47FF-A113-8FFB8A4CF92F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D26F10D-E5DF-4112-ABF2-24E68BE2F7F7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48F5573A-F599-4C93-8A77-212F1F0C7C2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DEBB051C-17DC-4DBB-8B68-FF5DF5356BE5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D42D4609-23A5-4CC5-A4B7-B5BED8C8965D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E2680047-8190-430F-883E-C7A74380FE61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A9DB4C8-FB9A-4DA5-88A0-04845AD4431D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871B53D-2EE4-41BD-958F-173CF9B8E057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E38C685-DB8D-4063-A09B-E7F9B67663DE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E0806834-9D0A-4F77-8085-4C25A42B175D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46B9551F-C790-4F9A-9E8A-FEACF17A179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4058EAFF-DB18-4376-A84F-420818A31134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7FD09E7F-C7B7-48CB-B9F8-1A5DA7CCA6C3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243B912E-6A0D-4ABD-9DE4-C457268ED87D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7330EDE6-2ABB-480E-B658-FDA15356BD49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F53CFD44-D0DE-4EF8-A5B6-8EB08E05F1D5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8F4FB290-DD3E-41B2-9987-94A3DF6356EA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A7DBCFE-F07D-4996-BC00-AAAF0C1A47C0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0802DA57-AB47-4B15-BDC2-8C8A675288AB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8D39483C-83ED-411B-9498-DC0E8BAC0D36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4A284118-798C-4C9A-BAF6-0AACDBB4FAB3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A0E9E47B-A7B5-499B-95BE-AC0E61065231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CF003D74-0EBA-4636-B114-FDB918FE94B7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B8244A27-6C49-4B7B-94FA-BBEFA6C83CE0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A94821F9-FE62-42DF-B8AE-7BE69DFC7FE3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CF800C7-94C6-4788-873E-597905EEB6D4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1C29A9B-595C-4CBA-AAD4-EB8CF830D21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70CA38E-E86A-42FD-8064-555F8FF8FC71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8097AB8F-F6F8-4952-BB90-4BF57C26868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538E74B-9116-40C5-8E1A-835E8557C941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56037C3-4706-4A83-A9E8-158409F3B0D5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DCE936F8-C32C-47AB-9ED8-414DD26AEC92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3D43B738-D6DF-4ED8-ACCF-9C2662BABFD1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3D1AEEC6-B97F-47FF-904E-8C8CE42A76BF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E75F450-009E-4436-B6C0-6F2CA6BAF935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AB0474AA-AC9A-4334-AAAC-5319A38C6C82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EA4D8BB4-C0F3-4E44-8CD8-1F53112DBC0B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DBCC15B-1D72-41D0-A83F-42CA85793D1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17140615-1062-46C8-8099-12DA974F07EA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7E1302A4-AB9C-4347-B1CC-EF36805286E7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662D6691-385E-445E-BC17-9B81F8FAD758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129767F-9047-48E2-B144-7A522E34BA8A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9327E995-0DC6-418D-977F-BDD5258F8D85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1C083084-B260-4B41-82B1-7ADFD4A87AD5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7AF210D-D8DB-46F3-B2D1-D64361980762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2D75221-8B51-4FEB-8BB4-461484E770E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B7E791D9-235A-4C0F-B533-B21D8DD5C8A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3ABAAB3A-1D13-46AF-8E91-735AE01DACE5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C88828B-B4D3-4088-95E0-96DC0CEC9C06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A2746150-4BF1-4F75-90B8-0E70B2CF505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9E99C5F3-0B28-4D0A-B3B2-F40A42CBF0F0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5B63D7F1-78D1-4518-8D99-BA9B6B51E974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9023DBE5-54D0-4D11-A26E-D287FD6E1AFC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00F86650-7791-4491-99A3-622ED85548E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1BDD4BD8-0932-4ADF-ACA7-909BD1845EAA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F326573F-FEC5-4739-9429-6668BEFA4EF0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EF6A84B2-7688-45F7-A358-B3E36BCF7F9D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CFF15241-1961-484B-B7B5-2E9CB12BC94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FE647074-FC95-48ED-98C0-8D46FDE3818D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57AD3A2-8F22-4982-843D-40F9E3EF93D4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E871E7B8-1852-4D22-9EDB-5B3AEF577E15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593A7CBB-EA8E-48BD-97A4-9D34ADA5C11A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DCCB5ED-84B2-415D-A2A2-99989A82B053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5F4AC4B8-800F-44E9-8D31-A5ECD8A211C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08261F9F-8966-41F3-915E-A06A5B9BD08E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B41FC584-2D23-4AC2-A88A-F31F6A30EC6A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C621F00C-2F37-480E-BFB7-770AC015E7D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CD9D820C-2DE4-4B56-96A8-9876E8C864BC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DE2230F4-EEA9-405C-B3B5-63B99459E21B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53C8F71-AAF5-40A3-B2C1-2BDF4DC09294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1BA16B1C-C591-4EE1-997C-8BF6CF8792DA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6A871506-9C2E-4B34-B011-8BE14F477BB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5339E80-2D36-49A8-8D8F-34168EA84EC0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AF7C4152-496A-48E3-BDA7-50A3E46A53C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E89B9B1A-C6BF-4B1B-A0C6-4ABD37DCF929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31EC0D94-27EF-47FF-A6AC-76EDBBFBA012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64E5B552-0760-4D79-B9A5-4BDF78351DFA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8253CE6A-B807-4A01-862A-9449BCF1A492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9F694B7-DEC5-45DF-9685-91EA1570B884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76F6B2C7-4633-4E76-95F2-08EE00C59C3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438081DB-87C9-46D7-A2C7-8D75B871A859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B596AB5B-06DE-4A8D-AFEE-2A2FB12CEDDA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0EAD5FE-D7FC-421F-B31F-4BA44CDC7421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1E02E2CF-040D-42D2-BC0A-69DAA15AA78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0B44E2EC-A064-4C5D-A0BF-EED4897451B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28BE5DD2-C777-4640-BD8F-B02C2171AC8F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F678C7D7-5AAE-4CBF-9498-F1482356080A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D99E52FD-5542-4A97-AA4C-53240DDAC1A7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2958086F-FA34-416F-970C-7DA926036FBA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9689E26B-5EE2-4A7B-AC1E-DE7B02497618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DC3B1B58-A8D7-4814-B89E-20B387ADEE73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A982EC2D-C473-4071-BAF0-8EC25E270FDD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7E24BE5F-A83E-4267-99F4-2AE946BF548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AA919F0E-91EC-43AF-A275-53A6DE16C079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1837D4CC-3291-4208-A7F1-4362848A2F98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99ECA179-8F0F-449B-9DFC-45540E7D3246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6E140519-FCD2-41C6-9663-285F3C477C4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A539DB52-228E-4622-89E0-D5038B9ECB5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94877EC2-28B0-4B17-BCBE-D641C7E0CD9D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6CFC5F19-A200-4338-B5D5-D18DE5065AE4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856E807A-18DF-4855-AAC3-A685D6F3868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7E714C93-8A1F-497A-BE4D-E16D1C841CB6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6BC9B44F-8B30-4694-88A4-5B2F81387611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629D109B-B40F-4463-85B2-9412089D46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01C2E5B-E968-47FF-9933-EB161E4973A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0449040A-B16A-4D2A-9B20-8CAA708931F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5285C6C3-A0F3-43E6-BE17-E1B30C8A75C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B1174550-AB00-4A7F-A855-3371B090C148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FE94F4A-3154-4581-A8DB-2FFE56A6BF3F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27F8312B-4DC9-4527-B79E-B541AA13A233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8D6E4516-2FA3-4014-8C35-0E63C774309A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CD65E461-218E-4329-BE67-83430C1FF96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FAAEA19B-FA50-41BC-9DA5-4773BBB00964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4D984A4-9032-462A-8649-C559FDB383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07A7060B-6AF9-48BB-9D52-11F623B24EA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54667FA9-1669-4541-B5B2-F7561E1ACD14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4186434F-B0C3-4687-BA3E-7A675B617D78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25850A69-4B6A-4BFE-8581-959FAEFDE410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39A84C48-09F8-4924-B031-567498EB5D3C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33365CEF-A438-4091-8D94-C84854DED342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17FC71F0-DFD7-4750-9F5D-B061F0C24862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6DE2D7CC-5D6D-46D7-ADB6-CB9DAA94FBE0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F82637CC-05A4-4992-9AB3-CE62B3C85EE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67582BDF-F7CF-43E1-9997-333DFCDF723F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24FE856A-9D8F-4504-9EAD-D950B5CA76FB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0C962A0-58C1-4B09-84D8-107220CCB29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8302C01A-3AE7-4BD0-B813-B3EB8552E430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464552C9-77C4-4082-A282-067A5D4C0B04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3F7184D-AD82-423A-801C-6A685D652ACB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71263A61-09DA-4943-A825-62726905C199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F064F8AA-A1D2-4D2B-9403-AA76ECF9CEC0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C40C91AB-0304-40A7-A238-2161012E41D0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442B5339-DDA0-4502-87C4-0E71EF76298D}"/>
              </a:ext>
            </a:extLst>
          </p:cNvPr>
          <p:cNvGrpSpPr/>
          <p:nvPr/>
        </p:nvGrpSpPr>
        <p:grpSpPr>
          <a:xfrm>
            <a:off x="1892442" y="3627767"/>
            <a:ext cx="1206402" cy="3207331"/>
            <a:chOff x="9124747" y="3738224"/>
            <a:chExt cx="1206402" cy="3207331"/>
          </a:xfrm>
        </p:grpSpPr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4ED2EAD0-F76E-41F2-B9EF-C72D80CA178F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90" name="그룹 247">
              <a:extLst>
                <a:ext uri="{FF2B5EF4-FFF2-40B4-BE49-F238E27FC236}">
                  <a16:creationId xmlns:a16="http://schemas.microsoft.com/office/drawing/2014/main" id="{224D4F53-4A98-48C0-A32F-CD9FD04D51A5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E8F65CD6-6076-48D1-B8C7-2A4FAD09AC11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8" name="Rectangle 837">
                <a:extLst>
                  <a:ext uri="{FF2B5EF4-FFF2-40B4-BE49-F238E27FC236}">
                    <a16:creationId xmlns:a16="http://schemas.microsoft.com/office/drawing/2014/main" id="{B31C1CAE-FCF8-4CC6-AE43-7C1F6765CC2C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19FF6E8E-7692-4D3D-89DC-0F4FAD344AB6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918B8829-A9AE-4E9D-A54D-C8B23C049BD0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C5E41B70-114B-4167-ADF1-6AC2673FF399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8C3E143B-E87C-4336-925F-CD2777561095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1" name="그룹 246">
              <a:extLst>
                <a:ext uri="{FF2B5EF4-FFF2-40B4-BE49-F238E27FC236}">
                  <a16:creationId xmlns:a16="http://schemas.microsoft.com/office/drawing/2014/main" id="{80322B37-FA56-4A8C-8358-10934561A6FD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2950395D-8239-4BE3-8FA6-D3AA3F7070CE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183F39AE-229C-434F-8077-2684198BEC20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B4BC5BFC-A7F3-4117-AD6A-A97B4DFBAE00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A3D77060-E860-4337-B92D-B32D3011DB2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59C69B59-057A-476C-896B-E6688B1C32B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3564521B-F88E-4BBB-8311-5A1E0DBE201F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:a16="http://schemas.microsoft.com/office/drawing/2014/main" id="{46E53437-084A-4702-A9B0-E191A716C32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D85D2E49-DB6D-4919-8A8F-A34D2B1ED3FB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6" name="Rectangle 835">
                <a:extLst>
                  <a:ext uri="{FF2B5EF4-FFF2-40B4-BE49-F238E27FC236}">
                    <a16:creationId xmlns:a16="http://schemas.microsoft.com/office/drawing/2014/main" id="{F448828E-5A10-4908-B045-0C7BBCC1490D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2" name="그룹 243">
              <a:extLst>
                <a:ext uri="{FF2B5EF4-FFF2-40B4-BE49-F238E27FC236}">
                  <a16:creationId xmlns:a16="http://schemas.microsoft.com/office/drawing/2014/main" id="{5A787A5C-D2BC-4446-B550-733703EF9C9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381A1293-C694-441E-B8EB-0A89911C104E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3FB94838-14E3-4B51-A4AF-3E055D5B50EF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46992CA4-5931-496E-A41F-DAFFCC933C6D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B85BDB35-923B-439A-90C1-EE1F1BFF4A56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ADC004F8-30E0-4737-9473-E8ABD35BFA1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FFDE091E-E856-47AC-AFCC-19A1C3136AE6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3" name="그룹 259">
              <a:extLst>
                <a:ext uri="{FF2B5EF4-FFF2-40B4-BE49-F238E27FC236}">
                  <a16:creationId xmlns:a16="http://schemas.microsoft.com/office/drawing/2014/main" id="{B20778D7-B9F5-4E56-BF63-6E4D8ED26A0B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B7C09506-8B07-485D-9762-20A719BD7ED2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E281E546-425B-494E-8D55-6136E5E2BE8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BDBED28F-3654-498B-9CEC-B03C0A3C7771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291F7F1A-3DE1-4092-BD9E-DDB6438DB708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9B42C29A-235F-4A27-BF3F-58B63C135938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A969F082-CBDC-4071-B5C4-B36B4278C77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4" name="그룹 245">
              <a:extLst>
                <a:ext uri="{FF2B5EF4-FFF2-40B4-BE49-F238E27FC236}">
                  <a16:creationId xmlns:a16="http://schemas.microsoft.com/office/drawing/2014/main" id="{20BB5E2E-9E0A-40AD-9527-09A9C2D5EB85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717D4DB7-7FA3-4C94-A218-EF55C6B2D6D9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7A139CE8-E414-44ED-8525-D9EA9F1D5EA8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8BB4C5CA-827F-414C-865E-FB9282ACD9B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269509C1-3838-47CB-9FE2-C102AC21E2D6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F9AA408E-7BA2-4F04-BC7C-E95BC02A5FCF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B6CFB2C2-CC49-4C06-ADF0-B724E58D8C8B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AA5422F4-EE64-4EB2-A408-5914DD7316FC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741191D0-0D56-4190-87E3-0D1435E099BC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5" name="그룹 244">
              <a:extLst>
                <a:ext uri="{FF2B5EF4-FFF2-40B4-BE49-F238E27FC236}">
                  <a16:creationId xmlns:a16="http://schemas.microsoft.com/office/drawing/2014/main" id="{AB8BBBD2-A95E-4382-A451-8DBD363AF68B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9B34CF3C-BDFF-4FA8-9605-808415B17B3F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E6F3F2DF-5CB3-4507-8E8D-42A7A20D0072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A8228CE1-C769-4418-B40A-1A26E05A428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174E4B2F-BCD6-4F08-80D7-BCFF600AC24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3A39D288-B900-49F9-9C1A-6EA51BFC461C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:a16="http://schemas.microsoft.com/office/drawing/2014/main" id="{B9F8263C-91DB-4494-86D0-D8B598E4E08D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A8521AF9-96ED-4A5D-8671-2F6B2CE78F9F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20BC6130-BE45-4094-A523-D7B1318742CA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61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79DB1354-CDBF-4116-9010-0DE6CDA44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40710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CFFD144-F96A-4B8B-8722-D66C9CBC06E7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FD20E9-B4A7-46A6-8D8D-28ADC2938507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8E748E-5349-4D01-BC58-B487F1E4DF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356C5-7C67-4F38-B062-D1B4B02AE064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CAA03-6DA0-4CD0-9FD7-C8326D5EF34F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63404-75EF-4C5B-A9C9-0A1CB91BD17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F6587F-BC5C-4C36-B897-B1D15F93FFC8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1645B1-950B-4EE6-8455-6036AA4DE967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3319E3-27BE-4198-A21F-6AC764A1D79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9A71E-CDD9-45E3-B6A8-022A4E703F2A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39C6ED-63B4-4A1D-AB31-D457752041D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65F997-4568-4542-B20C-9B891F7B6A1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940FCE2-BB33-46CB-813A-B7E38BBAF2BA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3AB107-CF3A-4AE6-B843-32F42A72CAEF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96BCBD-F0F6-4DF2-93EB-59391ABEE706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54DD94-6DD8-46A0-983E-772CCD6211FE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C1CDCB1-8232-46C1-9D92-F3D7D92BBEA3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80B922B-D82C-4432-949E-C4058F412B7D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0E01BECE-9A6E-458C-8E66-F33CB2F67C80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965BBC53-7B18-483B-ACB0-26528ED3EC20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53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28D1C7E7-49ED-4337-B64E-1E21F31C9C4E}"/>
              </a:ext>
            </a:extLst>
          </p:cNvPr>
          <p:cNvSpPr/>
          <p:nvPr/>
        </p:nvSpPr>
        <p:spPr>
          <a:xfrm>
            <a:off x="4622855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37F5F-EC99-43A7-89C7-02390A50737B}"/>
              </a:ext>
            </a:extLst>
          </p:cNvPr>
          <p:cNvSpPr txBox="1"/>
          <p:nvPr/>
        </p:nvSpPr>
        <p:spPr>
          <a:xfrm>
            <a:off x="7802222" y="4809422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AC0DE-0315-4775-A290-0D9DDA5E280F}"/>
              </a:ext>
            </a:extLst>
          </p:cNvPr>
          <p:cNvSpPr txBox="1"/>
          <p:nvPr/>
        </p:nvSpPr>
        <p:spPr>
          <a:xfrm>
            <a:off x="1747314" y="4809422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C6B6062-A3AA-4F56-B2AA-CAB501C74BEF}"/>
              </a:ext>
            </a:extLst>
          </p:cNvPr>
          <p:cNvSpPr>
            <a:spLocks noEditPoints="1"/>
          </p:cNvSpPr>
          <p:nvPr/>
        </p:nvSpPr>
        <p:spPr bwMode="auto">
          <a:xfrm>
            <a:off x="3671842" y="2827072"/>
            <a:ext cx="460349" cy="64763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C5B1-F72A-4283-ACCB-F8A64C70C375}"/>
              </a:ext>
            </a:extLst>
          </p:cNvPr>
          <p:cNvSpPr txBox="1"/>
          <p:nvPr/>
        </p:nvSpPr>
        <p:spPr>
          <a:xfrm>
            <a:off x="8750392" y="2827726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DAF4-5C18-4DF8-86F2-BABF369DD54A}"/>
              </a:ext>
            </a:extLst>
          </p:cNvPr>
          <p:cNvSpPr txBox="1"/>
          <p:nvPr/>
        </p:nvSpPr>
        <p:spPr>
          <a:xfrm>
            <a:off x="753839" y="2827726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2DE4257-3A8B-491F-A98B-16CE5D107D5A}"/>
              </a:ext>
            </a:extLst>
          </p:cNvPr>
          <p:cNvSpPr/>
          <p:nvPr/>
        </p:nvSpPr>
        <p:spPr>
          <a:xfrm>
            <a:off x="7953106" y="2835505"/>
            <a:ext cx="572853" cy="630770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7E3BA721-1718-4011-B275-2081F7BEFD9B}"/>
              </a:ext>
            </a:extLst>
          </p:cNvPr>
          <p:cNvGrpSpPr/>
          <p:nvPr/>
        </p:nvGrpSpPr>
        <p:grpSpPr>
          <a:xfrm>
            <a:off x="3997856" y="1855687"/>
            <a:ext cx="4196288" cy="4284406"/>
            <a:chOff x="4241631" y="2018644"/>
            <a:chExt cx="3708741" cy="3786621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C784392-A1C7-4620-B895-26D94805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23725CEA-1275-4093-A08A-742110FC8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517CDB08-F251-4C4D-A4CE-9D82A194C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D4AC6C3-C106-4061-A7C2-0DEFD06BEB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3E6AC141-1023-414B-9348-88D3FE8C5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EB8677-6F39-4BD4-A71F-8C9243138CE6}"/>
                </a:ext>
              </a:extLst>
            </p:cNvPr>
            <p:cNvSpPr/>
            <p:nvPr/>
          </p:nvSpPr>
          <p:spPr>
            <a:xfrm>
              <a:off x="6949939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72B454-4797-44E5-8983-6865BBF9F5BC}"/>
                </a:ext>
              </a:extLst>
            </p:cNvPr>
            <p:cNvSpPr/>
            <p:nvPr/>
          </p:nvSpPr>
          <p:spPr>
            <a:xfrm>
              <a:off x="5760699" y="4132902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07DFD5-C4A9-4D2C-971B-548B4A46ADC3}"/>
                </a:ext>
              </a:extLst>
            </p:cNvPr>
            <p:cNvSpPr/>
            <p:nvPr/>
          </p:nvSpPr>
          <p:spPr>
            <a:xfrm>
              <a:off x="6296791" y="4132410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2D634D-AA18-4FB4-89CE-D778757A5C7E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4375563" y="2542387"/>
              <a:ext cx="680006" cy="54089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BB8D3C-D9C6-4BA4-BFE4-E993ABDDEF28}"/>
                </a:ext>
              </a:extLst>
            </p:cNvPr>
            <p:cNvSpPr/>
            <p:nvPr/>
          </p:nvSpPr>
          <p:spPr>
            <a:xfrm>
              <a:off x="5034478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649FFD-3FE2-4590-B814-3B0FDAFCF652}"/>
                </a:ext>
              </a:extLst>
            </p:cNvPr>
            <p:cNvCxnSpPr/>
            <p:nvPr/>
          </p:nvCxnSpPr>
          <p:spPr>
            <a:xfrm flipH="1">
              <a:off x="5184733" y="4215788"/>
              <a:ext cx="644606" cy="407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4E5637-F1C6-4F6C-8FD0-D47F76E8591B}"/>
                </a:ext>
              </a:extLst>
            </p:cNvPr>
            <p:cNvCxnSpPr/>
            <p:nvPr/>
          </p:nvCxnSpPr>
          <p:spPr>
            <a:xfrm>
              <a:off x="7053498" y="2500176"/>
              <a:ext cx="698686" cy="4501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5A22A1-836B-4ABE-9EF2-E17A2F758D65}"/>
                </a:ext>
              </a:extLst>
            </p:cNvPr>
            <p:cNvCxnSpPr/>
            <p:nvPr/>
          </p:nvCxnSpPr>
          <p:spPr>
            <a:xfrm>
              <a:off x="6379096" y="4207006"/>
              <a:ext cx="643942" cy="4160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C9A0F59-CF01-49AD-86D9-0283C52FDF32}"/>
              </a:ext>
            </a:extLst>
          </p:cNvPr>
          <p:cNvSpPr/>
          <p:nvPr/>
        </p:nvSpPr>
        <p:spPr>
          <a:xfrm>
            <a:off x="6971187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22975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1495" y="587453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DD527F7-0A4F-4AC9-9C36-2CD61137BEDF}"/>
              </a:ext>
            </a:extLst>
          </p:cNvPr>
          <p:cNvSpPr/>
          <p:nvPr/>
        </p:nvSpPr>
        <p:spPr>
          <a:xfrm>
            <a:off x="8435013" y="2406341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2722-7A5B-4887-A1CD-E5284E74C195}"/>
              </a:ext>
            </a:extLst>
          </p:cNvPr>
          <p:cNvSpPr txBox="1"/>
          <p:nvPr/>
        </p:nvSpPr>
        <p:spPr>
          <a:xfrm>
            <a:off x="8770535" y="741315"/>
            <a:ext cx="2518788" cy="20005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MEDICAL</a:t>
            </a:r>
          </a:p>
          <a:p>
            <a:pPr algn="dist"/>
            <a:r>
              <a:rPr lang="en-US" altLang="ko-KR" sz="40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GENOME</a:t>
            </a:r>
          </a:p>
          <a:p>
            <a:pPr algn="dist"/>
            <a:r>
              <a:rPr lang="en-US" altLang="ko-KR" sz="3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EDITING</a:t>
            </a:r>
          </a:p>
          <a:p>
            <a:pPr algn="dist"/>
            <a:r>
              <a:rPr lang="en-US" altLang="ko-KR" sz="2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52B5AFD8-D22C-4266-9349-913DA9DA0DDB}"/>
              </a:ext>
            </a:extLst>
          </p:cNvPr>
          <p:cNvSpPr/>
          <p:nvPr/>
        </p:nvSpPr>
        <p:spPr>
          <a:xfrm rot="10800000">
            <a:off x="10953801" y="401471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872DB-AFEC-4CC5-B132-DD4E4DB1BE51}"/>
              </a:ext>
            </a:extLst>
          </p:cNvPr>
          <p:cNvSpPr txBox="1"/>
          <p:nvPr/>
        </p:nvSpPr>
        <p:spPr>
          <a:xfrm>
            <a:off x="524375" y="468569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EB3A-2E4E-4756-8147-9D3890940C9E}"/>
              </a:ext>
            </a:extLst>
          </p:cNvPr>
          <p:cNvSpPr txBox="1"/>
          <p:nvPr/>
        </p:nvSpPr>
        <p:spPr>
          <a:xfrm>
            <a:off x="4341494" y="413828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10289-A043-47AE-97EE-63C8CD4D69C7}"/>
              </a:ext>
            </a:extLst>
          </p:cNvPr>
          <p:cNvSpPr/>
          <p:nvPr/>
        </p:nvSpPr>
        <p:spPr>
          <a:xfrm>
            <a:off x="4356453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B68CF4-6C84-442E-922C-4DF8AFA158FC}"/>
              </a:ext>
            </a:extLst>
          </p:cNvPr>
          <p:cNvSpPr/>
          <p:nvPr/>
        </p:nvSpPr>
        <p:spPr>
          <a:xfrm>
            <a:off x="1403742" y="396839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E4907-6655-4326-9454-CDBDB54FAE31}"/>
              </a:ext>
            </a:extLst>
          </p:cNvPr>
          <p:cNvSpPr/>
          <p:nvPr/>
        </p:nvSpPr>
        <p:spPr>
          <a:xfrm>
            <a:off x="8101163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21F2A-4FF6-4AB3-A3CA-83A1E6E6469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205214-79C8-4E0C-BFA1-CBA49314DF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3578AF-4BA4-49DB-A459-EBFEEA6D28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EA2C1A-F5CA-43F0-9929-D6781CC4CD7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9375924-5400-4E2C-9D01-4D7F960DB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A1C7644-DD4C-4F62-87AA-3D94F25D36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961F2E2-49E0-4229-BD4F-BEF4B52B3A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692F14D-D4CE-40E2-89DC-F6A19B568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0118941-6AE6-4F4E-85D1-E2B2D14F64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65582F4-89CA-4166-9F71-75CA4BCA85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4C9FB1E-42B6-4513-BA74-8C5F92B99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B1ED9D2-02F7-4F63-AA02-98C6914C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062F1C0-66B8-4AB6-851A-0FF19DD317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6040A56-8DCB-4065-99D4-BAE7D701F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0DCF54-58C7-4874-891E-59564950D61B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489DA26C-05ED-47BA-AA5B-AE14E9CEFE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5D4CC11A-8206-4049-BF40-06B467248D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CDFFD2B-CD20-4715-AB42-D0103192E6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908A06C-91EE-4083-B99C-4D7E21FDE1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F40BDEB-4786-4433-8941-627E2E560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BEC95ED-91D9-4F75-9912-D2DD498A49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0EF8780E-BAAF-497D-B2EB-57C1EF955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E0C389-1723-4272-A5FD-55433A205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22B1B9D-EB2C-4F0B-BE84-C86695D2F2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AC5C285-B0A4-4E76-AE18-690A378C29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F13B612-5EA3-4E77-A50D-F1E72A1F34CB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4B75F4-BF5E-4EE0-AD35-C2D8481C7593}"/>
              </a:ext>
            </a:extLst>
          </p:cNvPr>
          <p:cNvGrpSpPr/>
          <p:nvPr/>
        </p:nvGrpSpPr>
        <p:grpSpPr>
          <a:xfrm>
            <a:off x="1079769" y="2867115"/>
            <a:ext cx="3312000" cy="1345349"/>
            <a:chOff x="602035" y="2629720"/>
            <a:chExt cx="2520000" cy="134534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D6F40A-EAD9-4A68-B64E-CA5FFB9BB643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EDAAA2-9E28-4744-9603-5150B8014637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D289937-58F2-4785-8805-64E53F8BA99C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702004-8607-4253-BDB3-949510552CAE}"/>
              </a:ext>
            </a:extLst>
          </p:cNvPr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E6801-DFF2-4285-B3DD-C0CDAB8EC30B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41BD17-7C69-40BE-9953-433595C5034B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957B6F-B0E5-4244-A82B-8C6469D5DE3E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B245683-B86C-4CCF-B0BB-CDB8D750F69A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5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26F7F299-2EA6-4284-B246-B316E702B23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806E6426-D684-4024-9A02-6D2C21F81ECF}"/>
              </a:ext>
            </a:extLst>
          </p:cNvPr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7155ED-43D2-4913-8190-407AAF86EDB3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AC98F-84CD-4F3E-B3C3-ACF0135CDA39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65ED0-9DFA-46BB-A215-9CD51E18A300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7B58B-5CB3-4645-990F-1263644D062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D07AA-E735-4807-B2EB-59DAA4ADC60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:a16="http://schemas.microsoft.com/office/drawing/2014/main" id="{340A7AC8-CCA3-4B97-9CBD-7B77BE5AB7C3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5E960-F5CC-4BDF-94DF-EC13FAF0CE36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E09A42E9-132D-4042-B305-8767B25582D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11410-C4C1-438A-9418-6F7B4D9B876F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9FE45-7D00-4CFB-8626-58379554D8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B1E2F83F-CB9D-4DE0-AF13-31EFAF4873DD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8CB13-03A0-49E6-B427-D426E4CE7BB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4B325B65-67D9-4F90-9ED9-98D80453686C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6D3BE-2024-40BC-9EF4-A3C425F872DD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2CB77-F121-4560-90CA-5AD7A8B8F408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D701ABA6-AC14-4871-B328-9BADC013C77C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3B03EE-083E-41C7-B40E-8740AF99EA86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176058F1-B406-42FB-BFFB-FDCF0E305E2A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CA0EA-197D-4868-91E7-8489DD1C2B94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79026A-0C22-4390-A599-A634AA91113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7A2B8BFA-73D9-4B5B-88AB-EE9B3FAAC9F7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71904B-9B10-479E-9F45-62576C9D32C3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3390D829-FD19-452F-B404-BB790CD7E65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33B8A1-1336-493E-9F0E-9FA5A94F215C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964F5E-FD48-4883-9D9E-6392C09CFEB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9CCB4E8A-DBAD-4A77-90A9-4F83C6181248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1E8DC7-022A-463B-82E8-A1EC45E76DCD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9F61B56-BF5F-440C-BD30-009D1687A875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258F4CB5-B7B5-4556-BFB0-D2DA790F1CA6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490F118-B30F-4B47-9F21-A1492781F628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9D666-C2EA-4148-8522-63078F62310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chemeClr val="accent3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2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Beautifully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761713" y="5609706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7190589" y="846034"/>
            <a:ext cx="4412123" cy="1286003"/>
            <a:chOff x="302737" y="4401667"/>
            <a:chExt cx="4126935" cy="12860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472797" y="3162882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1058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81996-6422-4D15-A2C1-BFAEC06DADEB}"/>
              </a:ext>
            </a:extLst>
          </p:cNvPr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679C327-EA7A-4A10-AB4C-DD0116F7F349}"/>
              </a:ext>
            </a:extLst>
          </p:cNvPr>
          <p:cNvGrpSpPr/>
          <p:nvPr/>
        </p:nvGrpSpPr>
        <p:grpSpPr>
          <a:xfrm>
            <a:off x="5827039" y="1798467"/>
            <a:ext cx="5469147" cy="886162"/>
            <a:chOff x="5808996" y="1666120"/>
            <a:chExt cx="5469147" cy="8861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37C5FC-95A4-4B2E-933D-054BE7B542D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970DAD-6F8A-4507-B262-C4F7DDA4D33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957D5C-4936-4D4C-88B4-15F0539031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54C4BE2-3A7A-417F-958F-0994C6956B42}"/>
              </a:ext>
            </a:extLst>
          </p:cNvPr>
          <p:cNvGrpSpPr/>
          <p:nvPr/>
        </p:nvGrpSpPr>
        <p:grpSpPr>
          <a:xfrm>
            <a:off x="-26869" y="50804"/>
            <a:ext cx="4441271" cy="6396402"/>
            <a:chOff x="-26869" y="50804"/>
            <a:chExt cx="4441271" cy="6396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0ACE2E-A9D0-43B3-B3F7-A6C62D771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894" y="6087912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E71D470-335E-4DFE-BFD8-D1E7464734A9}"/>
                </a:ext>
              </a:extLst>
            </p:cNvPr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D9F32C-5A7D-4827-BC99-61523DC3CC31}"/>
                </a:ext>
              </a:extLst>
            </p:cNvPr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00D4667-EABB-4D29-8288-3578DFBD2351}"/>
                </a:ext>
              </a:extLst>
            </p:cNvPr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35BE3-1414-4F47-BFFB-DFBF884A5E05}"/>
                </a:ext>
              </a:extLst>
            </p:cNvPr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F6AFD8D-C146-4208-A52C-7DC84492D399}"/>
                </a:ext>
              </a:extLst>
            </p:cNvPr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ADA25FA-377D-4DEB-970B-B13CF24D25AA}"/>
                </a:ext>
              </a:extLst>
            </p:cNvPr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A31CC38-E2B1-4A86-AEBC-F3AD1D3C1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C40ED8-9497-4DAF-9102-8285B6A4D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228404-3202-424D-BBFD-99AF28046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CD032B2-2823-4364-AEF1-7A5BB6B39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3781D5C-8598-4DC4-B15C-FF29CF14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3D17873-3F2F-4395-9322-A4AD244E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73B30FF-646D-4703-B7C6-536BAE4585C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B9B0ECC-2476-4775-ADD3-1E6EC9FCC1B6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8C3181E-BC39-4ED5-896C-8643AEAB61B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83E974-6F75-411B-8983-A67B9A54AFAC}"/>
                </a:ext>
              </a:extLst>
            </p:cNvPr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A304A8-463C-4E2A-AAEB-636EEADA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D7C6A1D-A0CB-4992-8833-ED982D04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181298D-EBAF-4A93-9C86-D6D0C4B15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FCCD251-C320-4E2A-AC0C-FBFABE73D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554C909-8C5C-4A2D-A1BD-DB6487CAB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03DCBC4-D136-4AAF-B0C6-0AF968B9F8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062531" y="4228106"/>
                <a:ext cx="1068602" cy="26818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96495A9-7AA1-4DDB-AE34-B96047C07164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AC4B2A22-E784-4C85-891C-AA90B2F8C2BB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5753D-9884-4434-B1B8-15D5F615B399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05F5DC-8704-45BD-87E7-E574ADED18B9}"/>
                </a:ext>
              </a:extLst>
            </p:cNvPr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B43B57-CF8B-4F88-8A2A-20ADD2D3C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7A4348-CB3F-4BFB-A1CC-CF7056CF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6630DD8-4B81-4A64-BD65-86274C6B1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5B78D16-56BC-472F-B687-A9E3899731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6F754FE-8056-4704-A67C-A0FBE12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2A2188A-1E7E-49E2-9D80-9100F58BD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6B35C84-B365-4E0A-95E5-F96402B484D5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2057B3E-5315-4CC6-9A92-1E9E0F5CB02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9CDD68A6-2AF8-4707-9BB3-E4520483B61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BBD7F6C-F656-415E-B53F-7F36AC46B014}"/>
                </a:ext>
              </a:extLst>
            </p:cNvPr>
            <p:cNvGrpSpPr/>
            <p:nvPr/>
          </p:nvGrpSpPr>
          <p:grpSpPr>
            <a:xfrm rot="2369895">
              <a:off x="148660" y="1960246"/>
              <a:ext cx="1888205" cy="1676281"/>
              <a:chOff x="5884197" y="3470807"/>
              <a:chExt cx="1888205" cy="1676281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7154D87-3E9D-49B7-840E-9737E8AF3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6190D0A-4052-4AF0-B678-EAA77FEA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F9881C-7464-45DC-8F73-0C101FE36018}"/>
                  </a:ext>
                </a:extLst>
              </p:cNvPr>
              <p:cNvCxnSpPr>
                <a:cxnSpLocks/>
              </p:cNvCxnSpPr>
              <p:nvPr/>
            </p:nvCxnSpPr>
            <p:spPr>
              <a:xfrm rot="19230105" flipH="1">
                <a:off x="6685587" y="3470807"/>
                <a:ext cx="587875" cy="9466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AD860B0-D391-4C1F-898A-84238B5A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117906F-C7F1-4566-8EFF-FA45CC612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2DA3AE-88B0-4879-9C6B-CFE5BA1F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7972A9A-0D87-4EFF-949D-83CAEC36CC20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2724BCA-AB00-4035-BA0C-86A1010C3B95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816848B-59D9-48FA-BE02-347471978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347" y="4732642"/>
              <a:ext cx="474868" cy="134761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A3D56CF-1ED1-42C2-89FC-36CFBCF4FE5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30" y="2204523"/>
              <a:ext cx="385010" cy="269653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7C792A8-C345-4A12-B7A9-41F05DB79948}"/>
                </a:ext>
              </a:extLst>
            </p:cNvPr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5D00326-5667-4BB3-8205-D63A319D81AD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CFE1A87-9E56-4F0A-802A-D5BA702D4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0424E7B-2FF2-449E-9207-58C7BB31C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099306B-5247-456F-9B43-7A8C9D863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3AF1BEC-E6EB-43BB-9444-CE53E9C4C783}"/>
                </a:ext>
              </a:extLst>
            </p:cNvPr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2ED7B5B-15F4-4002-9510-93CF6A0FB383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DCB6FB-7D82-4167-8273-5DE3F837A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835705B-0230-4927-9347-6B2F14D93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E03A390-20F7-4475-BDAA-8781AB2B2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071B284-963D-4642-AA78-A16BB11A3FBC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1" y="3770932"/>
              <a:ext cx="832520" cy="424014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E011B79-AF46-4FE4-ABC9-681AAF6B5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509" y="3305522"/>
              <a:ext cx="865054" cy="12347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DFB4C2-228E-439D-8D29-6AFFA6D9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873" y="1614220"/>
              <a:ext cx="1095916" cy="123407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73379E9-23CB-46B3-BA8C-55EA1EDE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23" y="3431849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A4A7DDE-F996-4DD8-9EAD-1A4319890B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917" y="5646198"/>
              <a:ext cx="489763" cy="286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007FF75-9528-4B0D-995F-0B8BFE15A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4" y="3093860"/>
              <a:ext cx="1091157" cy="39889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EAEFEC6-EFE6-497B-94EF-E544341AF9A2}"/>
              </a:ext>
            </a:extLst>
          </p:cNvPr>
          <p:cNvGrpSpPr/>
          <p:nvPr/>
        </p:nvGrpSpPr>
        <p:grpSpPr>
          <a:xfrm>
            <a:off x="5827039" y="2889328"/>
            <a:ext cx="5469147" cy="886162"/>
            <a:chOff x="5808996" y="1666120"/>
            <a:chExt cx="5469147" cy="886162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9AB935D-F177-4E99-8475-CDD2E4BB3D1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C9CCE34-CDFE-4E32-94A6-DD9261AEA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2D21B37-F628-49A7-ABB3-2BA65B94F316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B2FDF95-74C3-4EDE-8F9B-A6C0B5B21007}"/>
              </a:ext>
            </a:extLst>
          </p:cNvPr>
          <p:cNvGrpSpPr/>
          <p:nvPr/>
        </p:nvGrpSpPr>
        <p:grpSpPr>
          <a:xfrm>
            <a:off x="5827039" y="3980189"/>
            <a:ext cx="5469147" cy="886162"/>
            <a:chOff x="5808996" y="1666120"/>
            <a:chExt cx="5469147" cy="886162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B681A37-B437-4D1B-B238-869E1F970183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F0D0F1E-A944-4A47-8A71-A22544D6F78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8144DFC-D641-4F5F-AB60-C898469663D1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63FF921-9DD6-4C67-9C2E-AAED27BD3A41}"/>
              </a:ext>
            </a:extLst>
          </p:cNvPr>
          <p:cNvGrpSpPr/>
          <p:nvPr/>
        </p:nvGrpSpPr>
        <p:grpSpPr>
          <a:xfrm>
            <a:off x="5827039" y="5071051"/>
            <a:ext cx="5469147" cy="886162"/>
            <a:chOff x="5808996" y="1666120"/>
            <a:chExt cx="5469147" cy="886162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7D7FBB4-88DC-4613-987E-2441D70A0BA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FE85ACD-62AD-4F0F-839F-6988F5202D0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94CF83F-7D0B-46A9-8A9C-2105A98B0A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847D389-6281-415A-BE8D-829D4E7684F9}"/>
              </a:ext>
            </a:extLst>
          </p:cNvPr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  <a:solidFill>
            <a:schemeClr val="accent1">
              <a:lumMod val="75000"/>
            </a:schemeClr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9740F7-E1E9-4108-8B94-B895BC04A5E2}"/>
                </a:ext>
              </a:extLst>
            </p:cNvPr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A8F62D1-FAD8-4D55-8FE4-9712E1439D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589" y="5639826"/>
              <a:ext cx="867151" cy="320268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DC507CE-4F06-40F7-BADB-4073EEA9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740" y="5960094"/>
              <a:ext cx="167702" cy="338303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2E93A0C-6F0E-4BE1-A8C6-7C82C8EB0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9740" y="5410039"/>
              <a:ext cx="335404" cy="550055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984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3742DCAE-E073-435D-B2A5-EB08ABB32E71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24E45A64-8911-4F99-99D4-A0828B08078E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79BBF297-26BA-494A-95EA-5CA266B4CD2C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115BD0CD-1A4E-4A6C-AF68-7818FCCCB83F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A4C5EB77-0BA0-4A3E-A1E0-5D6BDFB3881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5C727EFB-B5C0-4C47-A21B-1E04F3791E8C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4FF4D3C-16D2-42C8-ADDD-D82B12A1724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B1EFA425-AD81-4580-95FD-AF4E01694A81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CDDC358D-27C1-490F-B5F7-57DF2CC563F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0656EC92-9A54-4661-B447-849027078910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A4B09D-547E-44AE-BF08-F6EE1EC25651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FE217264-8686-45C7-8079-147628B18458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72A5692C-ACB7-4283-957A-B6E16A068727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3DB8D70-62C0-4E9E-8972-84610E50BF17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4C83C5A3-B7C4-471A-AA18-81AFF0ECFF5F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551233A-5A69-4E53-AC09-89FA4CE490F6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C4A0502D-FB80-49B6-9C10-319D346E0D01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35EDB5-5569-4BD6-97C9-782C62E2632C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6B873-8EEA-4A70-85DA-181FD112B91A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D1226D-F99F-4548-911A-AE4A9424A59E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9BA-F6CA-4FA7-8884-BDFEA0777B88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A073076-D99D-4F01-92DF-B43E0B0F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56199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DB293601-4F9A-4B4D-A44B-02E3B974E19A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E8619124-9122-474E-86F4-87584F80ED00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7284D79C-C021-4558-B079-28582173386D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66A13B92-12C4-4D35-AE06-674E3FB6C4BC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02316-8F48-4849-A0A3-048F8EAF10F3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CD847-B855-4FCB-95BA-9CD194AF8CDB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BF4CF6-AA25-4C52-A2E8-5DB8E10EDA1A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BA646-6136-4FF3-8611-1316298AD7E4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1723A50A-9E9A-4A98-9A9F-BDF6F3D1D51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AA4F0A-CF43-4660-BB80-C97211F9343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BB5F63-58EE-42EE-8217-28443AF103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92543A19-E10A-45D8-A0CE-4EA93622F383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6FC61-3534-49B8-93D0-F73EBE4EEE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79972C-8DCF-411F-8A68-FC09CF682E7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979245D2-91C8-4C75-9236-5D73AFB6BF27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951D8D-6C97-4929-9E74-40A474D80DA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15610F-24DB-4FB9-AE1A-49B17E0C3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D846B07-B364-4185-9585-4BD9A9A3F99F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B557C4-BAC1-464E-ACBB-4CAA8F33BD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BDF7FC-27B7-4023-B270-D8383BCA36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389A7D6-62F0-420B-88CF-B2ECEBC2F954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CCD63F95-640D-454C-9918-900E2E22169C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853F0CC3-3323-42CD-BD85-6980EF0C4994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255E2DB7-AACF-4746-83C4-05F026D224DF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02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42610A7-EDEC-4D1B-AE48-50AAB906DE1B}"/>
              </a:ext>
            </a:extLst>
          </p:cNvPr>
          <p:cNvSpPr/>
          <p:nvPr/>
        </p:nvSpPr>
        <p:spPr>
          <a:xfrm>
            <a:off x="5732370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75B9541-3DBC-422D-86B5-C90A271F18AB}"/>
              </a:ext>
            </a:extLst>
          </p:cNvPr>
          <p:cNvSpPr/>
          <p:nvPr/>
        </p:nvSpPr>
        <p:spPr>
          <a:xfrm rot="10800000">
            <a:off x="4082374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6870358" y="5208372"/>
            <a:ext cx="4393805" cy="871880"/>
            <a:chOff x="-740680" y="1114177"/>
            <a:chExt cx="4125026" cy="8718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B61B8-C664-4F32-8A74-3F52E797355C}"/>
              </a:ext>
            </a:extLst>
          </p:cNvPr>
          <p:cNvGrpSpPr/>
          <p:nvPr/>
        </p:nvGrpSpPr>
        <p:grpSpPr>
          <a:xfrm>
            <a:off x="912390" y="1878732"/>
            <a:ext cx="4392778" cy="871880"/>
            <a:chOff x="-740680" y="1114177"/>
            <a:chExt cx="4125026" cy="871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621B0-4A42-479D-A3BE-46006D1AD89F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F5146C-D229-4E36-A7D6-301316A50EE3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89080A-A836-4F94-989B-AC231DE54D12}"/>
              </a:ext>
            </a:extLst>
          </p:cNvPr>
          <p:cNvSpPr txBox="1"/>
          <p:nvPr/>
        </p:nvSpPr>
        <p:spPr>
          <a:xfrm>
            <a:off x="7553150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311C1-141B-44A2-A907-911F42C1858A}"/>
              </a:ext>
            </a:extLst>
          </p:cNvPr>
          <p:cNvSpPr txBox="1"/>
          <p:nvPr/>
        </p:nvSpPr>
        <p:spPr>
          <a:xfrm>
            <a:off x="6134424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63F4E3-112A-493D-BB19-E50908E54E07}"/>
              </a:ext>
            </a:extLst>
          </p:cNvPr>
          <p:cNvGrpSpPr/>
          <p:nvPr/>
        </p:nvGrpSpPr>
        <p:grpSpPr>
          <a:xfrm>
            <a:off x="1068912" y="5431424"/>
            <a:ext cx="2671264" cy="579492"/>
            <a:chOff x="661588" y="5061430"/>
            <a:chExt cx="2671264" cy="579492"/>
          </a:xfrm>
        </p:grpSpPr>
        <p:sp>
          <p:nvSpPr>
            <p:cNvPr id="14" name="Chevron 43">
              <a:extLst>
                <a:ext uri="{FF2B5EF4-FFF2-40B4-BE49-F238E27FC236}">
                  <a16:creationId xmlns:a16="http://schemas.microsoft.com/office/drawing/2014/main" id="{D2F775AE-80EF-4B24-9527-C3E486C4533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8C8294-8240-4BCB-BF5B-A88FF08667B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hevron 45">
              <a:extLst>
                <a:ext uri="{FF2B5EF4-FFF2-40B4-BE49-F238E27FC236}">
                  <a16:creationId xmlns:a16="http://schemas.microsoft.com/office/drawing/2014/main" id="{750ACB5D-FC04-4088-AEB6-76C93F9397D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D41C6C-3FD3-4227-887B-9A3F7AEB363E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BC6C10-C607-41BD-AF6E-ED94E4E362B3}"/>
              </a:ext>
            </a:extLst>
          </p:cNvPr>
          <p:cNvGrpSpPr/>
          <p:nvPr/>
        </p:nvGrpSpPr>
        <p:grpSpPr>
          <a:xfrm>
            <a:off x="8599228" y="1878732"/>
            <a:ext cx="2671264" cy="579492"/>
            <a:chOff x="661588" y="5061430"/>
            <a:chExt cx="2671264" cy="579492"/>
          </a:xfrm>
        </p:grpSpPr>
        <p:sp>
          <p:nvSpPr>
            <p:cNvPr id="19" name="Chevron 48">
              <a:extLst>
                <a:ext uri="{FF2B5EF4-FFF2-40B4-BE49-F238E27FC236}">
                  <a16:creationId xmlns:a16="http://schemas.microsoft.com/office/drawing/2014/main" id="{F4A88354-97E6-478D-A4A5-6453A71951D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66F478-D36D-42C3-B027-4AAA7C86E1BD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F694BFDF-C7B0-4165-8C00-9D3BF1D9423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741F2C-9BE4-4F36-B546-D302BF8367D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B1BD5-5A47-4C07-8984-74B8793BDDFB}"/>
              </a:ext>
            </a:extLst>
          </p:cNvPr>
          <p:cNvGrpSpPr/>
          <p:nvPr/>
        </p:nvGrpSpPr>
        <p:grpSpPr>
          <a:xfrm>
            <a:off x="4082370" y="2726020"/>
            <a:ext cx="4028214" cy="2378214"/>
            <a:chOff x="2558370" y="2706970"/>
            <a:chExt cx="4028214" cy="2378214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A92933F-8B94-4BF8-BEB6-5DC757C5081D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366CE3B3-C78D-46A4-B164-B5E18FA9DEFD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A95C3F3-110F-4871-BFE7-2998CAAC6525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E640383-5D21-43AA-A974-D0CEE11737E6}"/>
              </a:ext>
            </a:extLst>
          </p:cNvPr>
          <p:cNvSpPr/>
          <p:nvPr/>
        </p:nvSpPr>
        <p:spPr>
          <a:xfrm rot="10800000">
            <a:off x="7372763" y="3908498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638D4-5AA8-4AE7-8A75-622B32CD2E16}"/>
              </a:ext>
            </a:extLst>
          </p:cNvPr>
          <p:cNvSpPr txBox="1"/>
          <p:nvPr/>
        </p:nvSpPr>
        <p:spPr>
          <a:xfrm>
            <a:off x="4419023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F713F-65B7-420B-ABD9-AB83EFE88EC5}"/>
              </a:ext>
            </a:extLst>
          </p:cNvPr>
          <p:cNvSpPr txBox="1"/>
          <p:nvPr/>
        </p:nvSpPr>
        <p:spPr>
          <a:xfrm>
            <a:off x="4262758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5C509B5A-D72C-4EDC-A30B-563E070795DD}"/>
              </a:ext>
            </a:extLst>
          </p:cNvPr>
          <p:cNvSpPr/>
          <p:nvPr/>
        </p:nvSpPr>
        <p:spPr>
          <a:xfrm rot="2700000">
            <a:off x="5186148" y="3600441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E1B7BA91-79BE-4F6B-9528-9F1C8B9B2894}"/>
              </a:ext>
            </a:extLst>
          </p:cNvPr>
          <p:cNvSpPr/>
          <p:nvPr/>
        </p:nvSpPr>
        <p:spPr>
          <a:xfrm rot="16200000" flipH="1">
            <a:off x="6672914" y="3692240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2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12327" y="785415"/>
            <a:ext cx="2632094" cy="953124"/>
            <a:chOff x="803640" y="3362835"/>
            <a:chExt cx="2059657" cy="9531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7479" y="785415"/>
            <a:ext cx="2632094" cy="953124"/>
            <a:chOff x="803640" y="3362835"/>
            <a:chExt cx="2059657" cy="9531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6225" y="5158149"/>
            <a:ext cx="2632094" cy="953124"/>
            <a:chOff x="803640" y="3362835"/>
            <a:chExt cx="2059657" cy="9531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1052" y="5158149"/>
            <a:ext cx="2632094" cy="953124"/>
            <a:chOff x="803640" y="3362835"/>
            <a:chExt cx="2059657" cy="9531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E3E18DDE-55D6-487D-80D4-698CFB0FC98E}"/>
              </a:ext>
            </a:extLst>
          </p:cNvPr>
          <p:cNvSpPr/>
          <p:nvPr/>
        </p:nvSpPr>
        <p:spPr>
          <a:xfrm>
            <a:off x="5030011" y="109591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C5388617-61BB-406D-824E-01035A819961}"/>
              </a:ext>
            </a:extLst>
          </p:cNvPr>
          <p:cNvSpPr/>
          <p:nvPr/>
        </p:nvSpPr>
        <p:spPr>
          <a:xfrm>
            <a:off x="8392694" y="110468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57E774E2-F1E2-42A9-A2A9-C0E93FFAFD18}"/>
              </a:ext>
            </a:extLst>
          </p:cNvPr>
          <p:cNvSpPr/>
          <p:nvPr/>
        </p:nvSpPr>
        <p:spPr>
          <a:xfrm>
            <a:off x="731550" y="555286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33B3E0E-AE79-46FC-AA78-72A16AB6E5B8}"/>
              </a:ext>
            </a:extLst>
          </p:cNvPr>
          <p:cNvSpPr/>
          <p:nvPr/>
        </p:nvSpPr>
        <p:spPr>
          <a:xfrm>
            <a:off x="4197906" y="559732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6664322-A861-41C3-AC16-74F171D496B2}"/>
              </a:ext>
            </a:extLst>
          </p:cNvPr>
          <p:cNvSpPr/>
          <p:nvPr/>
        </p:nvSpPr>
        <p:spPr>
          <a:xfrm>
            <a:off x="4223792" y="2960948"/>
            <a:ext cx="3744416" cy="9361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64671-742C-4203-8BFD-09285973A132}"/>
              </a:ext>
            </a:extLst>
          </p:cNvPr>
          <p:cNvSpPr txBox="1"/>
          <p:nvPr/>
        </p:nvSpPr>
        <p:spPr>
          <a:xfrm>
            <a:off x="4511824" y="310583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B958E-429F-4500-A175-D14828D7406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5B5C58-A903-4D5F-B439-166DDAA23AC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36757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2F0A91F7-9D9C-4614-9821-266425ABEF1C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A57466B0-5089-4082-A9CB-F843453800B1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952730E5-2262-4241-9BAA-B9464A32C975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4F4EE7C9-906B-4817-A366-C698A66276F5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2F8F-B424-43B1-AE90-A4E78F4B9876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08E30-A4AB-4FBF-A921-CBB4914341D5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0FD94-2715-4F9D-9CAA-B03C4E56EEE1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78405-081B-459A-8815-0F55E2A031F4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DCA72B65-2902-42F6-80B3-D67451D2FD39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6F635-14FA-4ADC-B5BA-99777C4DCE32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558FAAF0-962E-4291-A866-6A6F25AF2871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BC88BCB3-0BE9-45F3-9708-E0ACA156986B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C9FC5434-61B7-46D5-BB86-45D66973A414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C8E43443-8DBB-4820-BD42-DCCD99C78186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B3FCE93D-1644-4400-BAD7-64F35A0C9260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E66262-7473-4F94-B35A-3F0FD2E54422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817E76-E8A1-4347-9080-178D6445D405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AFD808-96D7-4A2E-8ABE-E3B6578B473A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F4C48-47B4-4718-BA92-4EDE9DD17A0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74F8E-35EC-44F5-A8EE-171849E1B0A7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228A7-D9C5-46D8-B34B-AFEBAC994E9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2540C1-E981-4D5C-B653-18243E60E64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C92390-A872-453E-BF56-BDFDB2BA5AF1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157309-9E05-4C36-B74C-A8103EF1A57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4CE98A-8529-4874-8DF2-83516633D33D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176FA1-FC3B-4C7D-99C3-7103A2C39359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378A8-91B4-41F8-9E78-2D8B91E4DCE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40BCF2-2939-49A8-81F8-36420F6AA562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41F6C7FF-1316-4662-8CCE-3920311407C9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F681BF12-9372-421E-990A-A54AE1E966FB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80D0A0F7-79D6-444A-9A9C-41D0539D198A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4D93B356-5731-4338-95DC-857D7AD1A189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8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DF98F529-7397-434E-AEA8-28764EF15375}"/>
              </a:ext>
            </a:extLst>
          </p:cNvPr>
          <p:cNvGrpSpPr/>
          <p:nvPr/>
        </p:nvGrpSpPr>
        <p:grpSpPr>
          <a:xfrm>
            <a:off x="2515526" y="1992601"/>
            <a:ext cx="6969538" cy="41004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FD13CA0-1AC9-4B68-8925-F26B70F94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60DDDB8-A94B-4CD1-BD2D-85C707BD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53A0E78-3DBB-4CB9-B328-A3CE14FDC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7D42516-99C8-4E76-9978-79F213C46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F701D49-4E47-40D3-B41D-EF2BE89FBBD8}"/>
              </a:ext>
            </a:extLst>
          </p:cNvPr>
          <p:cNvGrpSpPr/>
          <p:nvPr/>
        </p:nvGrpSpPr>
        <p:grpSpPr>
          <a:xfrm>
            <a:off x="4907330" y="2315202"/>
            <a:ext cx="532678" cy="532678"/>
            <a:chOff x="2483768" y="3040338"/>
            <a:chExt cx="532678" cy="532678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F0BF84C5-7C1D-4BB8-89EB-DA06C86BBFE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F7FFCE4-1337-45F5-9F95-3EB34939FC41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86920072-8CFC-4CF0-8456-6168B3CCABDA}"/>
              </a:ext>
            </a:extLst>
          </p:cNvPr>
          <p:cNvGrpSpPr/>
          <p:nvPr/>
        </p:nvGrpSpPr>
        <p:grpSpPr>
          <a:xfrm>
            <a:off x="8142032" y="5012911"/>
            <a:ext cx="532678" cy="532678"/>
            <a:chOff x="2483768" y="3040338"/>
            <a:chExt cx="532678" cy="532678"/>
          </a:xfrm>
          <a:solidFill>
            <a:schemeClr val="accent3">
              <a:alpha val="70000"/>
            </a:schemeClr>
          </a:solidFill>
        </p:grpSpPr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E3E4ABFA-AC4C-44A0-AF9B-0E70D1E5188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4">
                <a:lumMod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0AF526F0-3C3C-47F5-8AE0-E7B433C68CD5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4">
                <a:lumMod val="9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0FCE175C-E068-4247-9B82-6764589E7076}"/>
              </a:ext>
            </a:extLst>
          </p:cNvPr>
          <p:cNvGrpSpPr/>
          <p:nvPr/>
        </p:nvGrpSpPr>
        <p:grpSpPr>
          <a:xfrm>
            <a:off x="6404175" y="3114539"/>
            <a:ext cx="532678" cy="532678"/>
            <a:chOff x="2483768" y="3040338"/>
            <a:chExt cx="532678" cy="532678"/>
          </a:xfrm>
        </p:grpSpPr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83E421B7-96D8-45AF-A20C-E0700C491F8F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F33191BE-32D1-4629-9A4B-84A293070000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FEEDE2CF-B3E4-43E5-ACD3-4B60692534E8}"/>
              </a:ext>
            </a:extLst>
          </p:cNvPr>
          <p:cNvGrpSpPr/>
          <p:nvPr/>
        </p:nvGrpSpPr>
        <p:grpSpPr>
          <a:xfrm>
            <a:off x="7779695" y="3803644"/>
            <a:ext cx="532678" cy="532678"/>
            <a:chOff x="2483768" y="3040338"/>
            <a:chExt cx="532678" cy="532678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FB5BC744-CBE0-4173-BEE5-771F48A11F28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451D9C99-46CD-4A1B-96E6-3F15ED3C06EA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23" name="Elbow Connector 29">
            <a:extLst>
              <a:ext uri="{FF2B5EF4-FFF2-40B4-BE49-F238E27FC236}">
                <a16:creationId xmlns:a16="http://schemas.microsoft.com/office/drawing/2014/main" id="{18C4A7EF-4DAA-4EB5-96D1-682D9F1E4A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8633" y="3380877"/>
            <a:ext cx="2899197" cy="18971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" name="그룹 3">
            <a:extLst>
              <a:ext uri="{FF2B5EF4-FFF2-40B4-BE49-F238E27FC236}">
                <a16:creationId xmlns:a16="http://schemas.microsoft.com/office/drawing/2014/main" id="{BEF87EE6-1278-4452-8EB6-62F7261569C1}"/>
              </a:ext>
            </a:extLst>
          </p:cNvPr>
          <p:cNvGrpSpPr/>
          <p:nvPr/>
        </p:nvGrpSpPr>
        <p:grpSpPr>
          <a:xfrm>
            <a:off x="688008" y="1771699"/>
            <a:ext cx="2520000" cy="1013312"/>
            <a:chOff x="1954056" y="1822840"/>
            <a:chExt cx="2520000" cy="1013312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A7CBBD4E-4DF3-47FC-A711-77B635D7F245}"/>
                </a:ext>
              </a:extLst>
            </p:cNvPr>
            <p:cNvSpPr txBox="1"/>
            <p:nvPr/>
          </p:nvSpPr>
          <p:spPr>
            <a:xfrm>
              <a:off x="1954056" y="1822840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Content A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6D3EFCF4-B9C9-4A94-9BCE-2DAEFD875FB9}"/>
                </a:ext>
              </a:extLst>
            </p:cNvPr>
            <p:cNvSpPr txBox="1"/>
            <p:nvPr/>
          </p:nvSpPr>
          <p:spPr>
            <a:xfrm>
              <a:off x="1954056" y="218982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7" name="그룹 6">
            <a:extLst>
              <a:ext uri="{FF2B5EF4-FFF2-40B4-BE49-F238E27FC236}">
                <a16:creationId xmlns:a16="http://schemas.microsoft.com/office/drawing/2014/main" id="{A3562F93-5649-4370-9BE5-CC0FBC1E6722}"/>
              </a:ext>
            </a:extLst>
          </p:cNvPr>
          <p:cNvGrpSpPr/>
          <p:nvPr/>
        </p:nvGrpSpPr>
        <p:grpSpPr>
          <a:xfrm>
            <a:off x="1771614" y="5071707"/>
            <a:ext cx="2520000" cy="1012013"/>
            <a:chOff x="2453259" y="4604748"/>
            <a:chExt cx="2520000" cy="1012013"/>
          </a:xfrm>
        </p:grpSpPr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9F18AC30-C71C-4C72-A314-1B4B38C95E14}"/>
                </a:ext>
              </a:extLst>
            </p:cNvPr>
            <p:cNvSpPr txBox="1"/>
            <p:nvPr/>
          </p:nvSpPr>
          <p:spPr>
            <a:xfrm>
              <a:off x="2453259" y="4604748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Content B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1F224B81-53D7-41D6-89D6-DF981548EA51}"/>
                </a:ext>
              </a:extLst>
            </p:cNvPr>
            <p:cNvSpPr txBox="1"/>
            <p:nvPr/>
          </p:nvSpPr>
          <p:spPr>
            <a:xfrm>
              <a:off x="2453259" y="4970430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630" name="그룹 4">
            <a:extLst>
              <a:ext uri="{FF2B5EF4-FFF2-40B4-BE49-F238E27FC236}">
                <a16:creationId xmlns:a16="http://schemas.microsoft.com/office/drawing/2014/main" id="{03D73DD4-FFE3-4624-A465-56DA561503C9}"/>
              </a:ext>
            </a:extLst>
          </p:cNvPr>
          <p:cNvGrpSpPr/>
          <p:nvPr/>
        </p:nvGrpSpPr>
        <p:grpSpPr>
          <a:xfrm>
            <a:off x="9321523" y="1693646"/>
            <a:ext cx="2520000" cy="1012746"/>
            <a:chOff x="8044923" y="1580192"/>
            <a:chExt cx="2520000" cy="1012746"/>
          </a:xfrm>
        </p:grpSpPr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6CA2ECC6-BB10-4BF9-B026-DBFBD578B77B}"/>
                </a:ext>
              </a:extLst>
            </p:cNvPr>
            <p:cNvSpPr txBox="1"/>
            <p:nvPr/>
          </p:nvSpPr>
          <p:spPr>
            <a:xfrm>
              <a:off x="8044923" y="1580192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Content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C16B48B1-249F-4507-B7AE-F69EC1A25067}"/>
                </a:ext>
              </a:extLst>
            </p:cNvPr>
            <p:cNvSpPr txBox="1"/>
            <p:nvPr/>
          </p:nvSpPr>
          <p:spPr>
            <a:xfrm>
              <a:off x="8044923" y="1946607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3" name="그룹 7">
            <a:extLst>
              <a:ext uri="{FF2B5EF4-FFF2-40B4-BE49-F238E27FC236}">
                <a16:creationId xmlns:a16="http://schemas.microsoft.com/office/drawing/2014/main" id="{E829B0E7-5314-49DB-8B13-6658AB79E579}"/>
              </a:ext>
            </a:extLst>
          </p:cNvPr>
          <p:cNvGrpSpPr/>
          <p:nvPr/>
        </p:nvGrpSpPr>
        <p:grpSpPr>
          <a:xfrm>
            <a:off x="8883624" y="4023138"/>
            <a:ext cx="2520000" cy="1010092"/>
            <a:chOff x="6292159" y="5203377"/>
            <a:chExt cx="2520000" cy="1010092"/>
          </a:xfrm>
        </p:grpSpPr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ABBB3B1C-EB13-4D55-8D73-93AFCC8AC601}"/>
                </a:ext>
              </a:extLst>
            </p:cNvPr>
            <p:cNvSpPr txBox="1"/>
            <p:nvPr/>
          </p:nvSpPr>
          <p:spPr>
            <a:xfrm>
              <a:off x="6292159" y="5203377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>
                      <a:lumMod val="90000"/>
                    </a:schemeClr>
                  </a:solidFill>
                </a:rPr>
                <a:t>Content D</a:t>
              </a:r>
              <a:endParaRPr lang="ko-KR" altLang="en-US" sz="2400" b="1" dirty="0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7F7AB1E6-903B-4109-8C5B-F797FA593004}"/>
                </a:ext>
              </a:extLst>
            </p:cNvPr>
            <p:cNvSpPr txBox="1"/>
            <p:nvPr/>
          </p:nvSpPr>
          <p:spPr>
            <a:xfrm>
              <a:off x="6292159" y="556713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36" name="Elbow Connector 29">
            <a:extLst>
              <a:ext uri="{FF2B5EF4-FFF2-40B4-BE49-F238E27FC236}">
                <a16:creationId xmlns:a16="http://schemas.microsoft.com/office/drawing/2014/main" id="{8C16E8FD-1C50-4789-A9B9-4FDF41D3560D}"/>
              </a:ext>
            </a:extLst>
          </p:cNvPr>
          <p:cNvCxnSpPr>
            <a:cxnSpLocks/>
            <a:stCxn id="613" idx="2"/>
          </p:cNvCxnSpPr>
          <p:nvPr/>
        </p:nvCxnSpPr>
        <p:spPr>
          <a:xfrm rot="10800000">
            <a:off x="2487454" y="1988728"/>
            <a:ext cx="2570036" cy="592814"/>
          </a:xfrm>
          <a:prstGeom prst="bentConnector3">
            <a:avLst>
              <a:gd name="adj1" fmla="val 70184"/>
            </a:avLst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lbow Connector 29">
            <a:extLst>
              <a:ext uri="{FF2B5EF4-FFF2-40B4-BE49-F238E27FC236}">
                <a16:creationId xmlns:a16="http://schemas.microsoft.com/office/drawing/2014/main" id="{414B7C03-D957-4205-97D7-DD285D58AABB}"/>
              </a:ext>
            </a:extLst>
          </p:cNvPr>
          <p:cNvCxnSpPr>
            <a:cxnSpLocks/>
            <a:stCxn id="634" idx="1"/>
            <a:endCxn id="616" idx="0"/>
          </p:cNvCxnSpPr>
          <p:nvPr/>
        </p:nvCxnSpPr>
        <p:spPr>
          <a:xfrm rot="10800000" flipV="1">
            <a:off x="8408372" y="4253971"/>
            <a:ext cx="475252" cy="909100"/>
          </a:xfrm>
          <a:prstGeom prst="bentConnector2">
            <a:avLst/>
          </a:prstGeom>
          <a:ln w="19050">
            <a:solidFill>
              <a:schemeClr val="accent4">
                <a:lumMod val="9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lbow Connector 29">
            <a:extLst>
              <a:ext uri="{FF2B5EF4-FFF2-40B4-BE49-F238E27FC236}">
                <a16:creationId xmlns:a16="http://schemas.microsoft.com/office/drawing/2014/main" id="{4164A6BA-D429-41DB-B795-5A3233914C1E}"/>
              </a:ext>
            </a:extLst>
          </p:cNvPr>
          <p:cNvCxnSpPr>
            <a:cxnSpLocks/>
            <a:stCxn id="631" idx="1"/>
            <a:endCxn id="622" idx="0"/>
          </p:cNvCxnSpPr>
          <p:nvPr/>
        </p:nvCxnSpPr>
        <p:spPr>
          <a:xfrm rot="10800000" flipV="1">
            <a:off x="8046035" y="1924478"/>
            <a:ext cx="1275488" cy="2029325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F34178-DA19-402A-9706-E65F42B4686E}"/>
              </a:ext>
            </a:extLst>
          </p:cNvPr>
          <p:cNvSpPr/>
          <p:nvPr/>
        </p:nvSpPr>
        <p:spPr>
          <a:xfrm>
            <a:off x="691699" y="605393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D9BE52-0B3D-4335-9615-3FA4C4A2CCED}"/>
              </a:ext>
            </a:extLst>
          </p:cNvPr>
          <p:cNvSpPr txBox="1"/>
          <p:nvPr/>
        </p:nvSpPr>
        <p:spPr>
          <a:xfrm>
            <a:off x="5553580" y="3583547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056BB-AA55-476A-B614-2010D24AE80A}"/>
              </a:ext>
            </a:extLst>
          </p:cNvPr>
          <p:cNvSpPr txBox="1"/>
          <p:nvPr/>
        </p:nvSpPr>
        <p:spPr>
          <a:xfrm>
            <a:off x="5553580" y="4978293"/>
            <a:ext cx="600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26" name="Group 73">
            <a:extLst>
              <a:ext uri="{FF2B5EF4-FFF2-40B4-BE49-F238E27FC236}">
                <a16:creationId xmlns:a16="http://schemas.microsoft.com/office/drawing/2014/main" id="{8E59853F-C61A-4AC2-A9B5-6AB3CD7F6454}"/>
              </a:ext>
            </a:extLst>
          </p:cNvPr>
          <p:cNvGrpSpPr/>
          <p:nvPr/>
        </p:nvGrpSpPr>
        <p:grpSpPr>
          <a:xfrm>
            <a:off x="5553580" y="890099"/>
            <a:ext cx="2880431" cy="1107996"/>
            <a:chOff x="2551705" y="4283314"/>
            <a:chExt cx="2357002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2B27C2-0FDA-4F2E-A2D0-0AA58E32C06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5CF710-0E24-459B-A500-23D6DD049AA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3">
            <a:extLst>
              <a:ext uri="{FF2B5EF4-FFF2-40B4-BE49-F238E27FC236}">
                <a16:creationId xmlns:a16="http://schemas.microsoft.com/office/drawing/2014/main" id="{A6BD382E-97D8-42D7-AEB2-5F7455FA3CB3}"/>
              </a:ext>
            </a:extLst>
          </p:cNvPr>
          <p:cNvGrpSpPr/>
          <p:nvPr/>
        </p:nvGrpSpPr>
        <p:grpSpPr>
          <a:xfrm>
            <a:off x="8676226" y="890099"/>
            <a:ext cx="2880431" cy="1107996"/>
            <a:chOff x="2551705" y="4283314"/>
            <a:chExt cx="2357002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B838B-AFC4-4B90-B2E6-8E0A075F892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3BF686-4F76-40D7-840F-22F4F03D58B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9B831-9761-496B-9888-F9EADD83FF2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8653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CA3B91-FB30-4B5C-8CC8-A69E4B7FE491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2FECFC6-6205-4E2A-A483-8297960A9029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848336-2BE9-4949-8D04-37CB2FE05E4B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B168D-6E81-4BD8-9D10-155CA15910EC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0ED949F-5C5A-4AC7-9ED9-1821694B9B79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46717B-0749-4FB1-8FD2-BA9C3AEA786A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4604E-F2B1-47E6-A0BD-B3F29B931BEE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A29B1C-6602-4C8D-B596-6F8F95DECF04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1CAFE70-A120-4719-BAFF-FD57CBAA2369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740344-204E-4F7D-8405-2F72DBAAA731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CBBA2F4-D075-4E13-B053-D1E954E12AF8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8BF0AE3-CDEB-4788-9481-2F13FE7F7608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71FA47-956A-4CAF-A114-C299B703B636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775C0AC-1774-4DCE-94E4-F229336FCDD0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7C6596-4449-45D0-A8DD-A3CCD8B40D09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2C74A4-76BE-4D74-9A9A-FF8D2A8F395A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51602-A842-43F1-B385-F88135422369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0098728-CB34-4D0A-8D9B-1942EB5BB9AB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6F72C2-C658-4852-8FF6-375BB21DBF69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CBB354-A388-49DF-A0D5-D49D8180D4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2E2A65-2811-4BF3-BA06-040AC2A98C2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8976A3-78AD-4F2A-A944-E61E98E5421B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49CC5-87B1-4053-B70E-9B863543E147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E7407-28F7-40BA-872E-0FD0314D5F0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8D17F0-389E-4C8A-90CC-427FE21A4D8C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C22DCD-4ED7-441C-AAB6-B248696DF21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CA22B2-A914-4A7A-8998-656009ED95C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922D11-1DE9-4AC9-A310-83F2D9D25F14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374377-EFFC-4A18-A1A2-3CAEA4D1B61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E5582C-9292-460D-A0CB-3580A04B6EDD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0DC13B-907A-4C44-B50A-8F3844B7AA5F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6F509E-3C6E-4092-898A-B4F4157255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5D8A3-E7F3-4A9D-B7FF-2A40CFFDAFA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4322D9-AF27-486E-94A8-CEDB73C1B6B3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47529D-74CB-4A93-8915-32D3B86FDED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3BAF79-2D75-4D22-9AEF-BB95C8680B9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580C2-5864-4F34-90C1-3AEF4CCBB1EA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BE9C7A-CFB5-43C9-B40F-B2CBC36B5E0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2285DD-BA56-43A9-92AA-8DBCB4FC811A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2C2B58-9C5D-46F1-A91A-FC4802179631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961ADF-6ECE-4475-A09D-FD4A8DBEB83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5F29B6-561B-44DC-9E9E-D548EC92890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8FE2C4-950A-463E-82CE-E00F16D8FB94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D5056A-8CBE-4D9E-8B2D-0889DA93DA1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082F3C-A7E1-4E2D-917C-3676E3D14AA6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9F5DEF4-C0BC-4A94-8E28-C1AD9371FA89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B8B79D0-EFAE-4AAA-9BEA-63FD773139FC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FC6DB6-C261-4B6F-86A7-647C8529537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10DB5-C1ED-413A-8661-9E05D3824693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2E36F6-66BD-4FB0-AB34-040BBBDBCBC4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09AC85-47D5-421D-8E94-C20D6CDB55F5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1B9037-3941-4788-901E-CB7102E0AD32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51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9BE9FC-FF85-4C10-8217-F134483F620A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B9319B-9F16-4D41-90A9-26875C7F5F96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859E0-FF77-4CF3-8145-C3F87F2BCCFB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5BEE5-0872-422F-8563-18D6F72CD2A3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7E5B0-2474-4A88-9D20-DC884EB355CA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8F7E-0351-442B-B458-E3DBD7E8ADB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72282F-0328-484E-8A7B-866B9E52B020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9F0079-35A9-4993-A3B4-DF15635682A4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2B8E4C53-C29F-4FCF-B1B0-51CE6BD28381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FBA71B46-9CA3-47AC-B964-B6F945DB160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6DA15D1-ADC6-4569-B089-AD892CE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5887C41A-6DE0-4E6F-AFDF-763525E2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CF490-AC6A-453B-9E81-7BBC5708BBDA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C80D2-7E8C-418D-B786-DC73706C38F7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722CD-6DCF-4E40-BB12-8112E7CE1373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5F344-4688-4413-93E2-D348958AD81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321FA2-1A2C-430F-AA66-2A615E8D78CA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26C09-633A-40B1-AD93-517A243ACF21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59548C-2249-4FE0-BF49-D9D81D6D6260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84F97-EAC6-42D4-AAB5-A14C79E309B8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D9730-D77D-43DA-8D75-2A646E17E0DC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4B8C17-3BBF-4E68-8EE9-FA5904D6194A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FE467-C3A6-4131-BFA0-5243CFD4333B}"/>
              </a:ext>
            </a:extLst>
          </p:cNvPr>
          <p:cNvGrpSpPr/>
          <p:nvPr/>
        </p:nvGrpSpPr>
        <p:grpSpPr>
          <a:xfrm>
            <a:off x="8089743" y="1802665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E69C3A-18C9-444D-AB90-BC1B47D42C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8B114-0422-4419-8306-858DA545AF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0A8EAD-C225-4193-AD99-89EA40D19FF4}"/>
              </a:ext>
            </a:extLst>
          </p:cNvPr>
          <p:cNvGrpSpPr/>
          <p:nvPr/>
        </p:nvGrpSpPr>
        <p:grpSpPr>
          <a:xfrm>
            <a:off x="8978814" y="3474372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7E4701-2180-472F-A028-4142D68A13E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C6CFF9-9177-4F09-ADCE-FB8E1D120B9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388E5-C727-4156-83F3-1E88A7415F82}"/>
              </a:ext>
            </a:extLst>
          </p:cNvPr>
          <p:cNvGrpSpPr/>
          <p:nvPr/>
        </p:nvGrpSpPr>
        <p:grpSpPr>
          <a:xfrm>
            <a:off x="8089743" y="5104024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B181BD-8E6D-4AE1-80B3-44324CEB2DA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7D42BC-0A05-4C09-A24F-10F7FF7798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700964-33F0-4295-93A2-08DD94EC1357}"/>
              </a:ext>
            </a:extLst>
          </p:cNvPr>
          <p:cNvGrpSpPr/>
          <p:nvPr/>
        </p:nvGrpSpPr>
        <p:grpSpPr>
          <a:xfrm>
            <a:off x="1670714" y="1802665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E140FC-634E-4958-82FF-BE2AF77113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4FB653-DCF3-4755-A76B-CDB4B9156E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8BED43-4D6C-4870-AA29-98C29AAA988D}"/>
              </a:ext>
            </a:extLst>
          </p:cNvPr>
          <p:cNvGrpSpPr/>
          <p:nvPr/>
        </p:nvGrpSpPr>
        <p:grpSpPr>
          <a:xfrm>
            <a:off x="948838" y="3482999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79A5FE-57FB-49B1-932A-5E663606CDB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D606A7-5B69-4214-A639-ED528CA43EC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F7F8B-3DCD-49FE-BC99-24ED92F33DEC}"/>
              </a:ext>
            </a:extLst>
          </p:cNvPr>
          <p:cNvGrpSpPr/>
          <p:nvPr/>
        </p:nvGrpSpPr>
        <p:grpSpPr>
          <a:xfrm>
            <a:off x="1670714" y="5104024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FFE3C-7B78-46EE-AC68-5D5ACB98B85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6F2FD-C848-44EC-B481-30148ACB42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2151531F-8BAC-40E0-B2F4-4F42684B520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C0207A86-6B05-4F38-8919-7AE7236D04C1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32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4EB2E-C71A-44A9-8662-47E3DA34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1D8BF-2C01-4F26-9247-0F1B20790D40}"/>
              </a:ext>
            </a:extLst>
          </p:cNvPr>
          <p:cNvGrpSpPr/>
          <p:nvPr/>
        </p:nvGrpSpPr>
        <p:grpSpPr>
          <a:xfrm>
            <a:off x="3745437" y="2090332"/>
            <a:ext cx="4688763" cy="4223442"/>
            <a:chOff x="2221435" y="2017070"/>
            <a:chExt cx="4688763" cy="422344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7CF638-2F7E-4BC1-B49F-AB1E3D76FDFE}"/>
                </a:ext>
              </a:extLst>
            </p:cNvPr>
            <p:cNvCxnSpPr>
              <a:cxnSpLocks/>
              <a:stCxn id="21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C14FB8-A5B9-49A5-8A73-827EE83DA490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46B09-3751-4E48-A963-A885DA3060A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88DF8D-9146-49E7-AD5D-5F2BBA5DBC07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E6AD12-47E6-435A-A83D-85337CEA0B1F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4327E8-9EA7-4DFD-ACB5-64DB0F7F1E68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F9A187-D1FD-408C-8E58-C035AA72D662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5F60FE-CB5D-4DAA-9031-05EB799035B8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11CD5A-D7C1-494D-8987-8568DB87172F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3D5900-AA0F-4B1B-BEB7-9649EE6D5664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F9EF89-CFBE-4B3A-AB8A-DD4FE1CBF923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86685D-92B8-4026-8B21-B77EC31FC5C1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CECDEB-E4C9-46DB-AA55-646B48E45157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29858E-7FAD-458C-9865-D07D25076AD7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9C1982-CE7E-4B2A-B0BE-EFFB30E01500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8A020D-4784-4B52-A3B7-1DD28F988A40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8DB237-BE44-4E1D-BF15-439A09FF919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D578A4-07D7-4A61-BD21-BA456D3A5570}"/>
              </a:ext>
            </a:extLst>
          </p:cNvPr>
          <p:cNvGrpSpPr/>
          <p:nvPr/>
        </p:nvGrpSpPr>
        <p:grpSpPr>
          <a:xfrm>
            <a:off x="8533808" y="1966531"/>
            <a:ext cx="2772000" cy="1315889"/>
            <a:chOff x="539552" y="2708920"/>
            <a:chExt cx="1872208" cy="1315889"/>
          </a:xfrm>
        </p:grpSpPr>
        <p:sp>
          <p:nvSpPr>
            <p:cNvPr id="23" name="Rounded Rectangle 93">
              <a:extLst>
                <a:ext uri="{FF2B5EF4-FFF2-40B4-BE49-F238E27FC236}">
                  <a16:creationId xmlns:a16="http://schemas.microsoft.com/office/drawing/2014/main" id="{A2F13DFD-2FDE-44A1-9499-913C0E2E6FC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C494B-593B-45F7-BFC8-FE166ECA0C1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613472-EF7C-4B39-9D36-812045ADA88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65BEE8-34B4-4949-86EA-3BD249E2B021}"/>
              </a:ext>
            </a:extLst>
          </p:cNvPr>
          <p:cNvGrpSpPr/>
          <p:nvPr/>
        </p:nvGrpSpPr>
        <p:grpSpPr>
          <a:xfrm>
            <a:off x="7856138" y="4537663"/>
            <a:ext cx="2772000" cy="1315889"/>
            <a:chOff x="539552" y="2708920"/>
            <a:chExt cx="1872208" cy="1315889"/>
          </a:xfrm>
        </p:grpSpPr>
        <p:sp>
          <p:nvSpPr>
            <p:cNvPr id="27" name="Rounded Rectangle 97">
              <a:extLst>
                <a:ext uri="{FF2B5EF4-FFF2-40B4-BE49-F238E27FC236}">
                  <a16:creationId xmlns:a16="http://schemas.microsoft.com/office/drawing/2014/main" id="{615C32CA-2538-45FB-BE5E-67A79136A63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867A77-8BE6-4749-9CD3-0D446B4B26B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2638CA-1F52-4824-ACE4-7A39B8FF8A5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A0BF2E-B2E2-4DAA-B72E-5099DDD53D57}"/>
              </a:ext>
            </a:extLst>
          </p:cNvPr>
          <p:cNvGrpSpPr/>
          <p:nvPr/>
        </p:nvGrpSpPr>
        <p:grpSpPr>
          <a:xfrm>
            <a:off x="870239" y="5034227"/>
            <a:ext cx="2772000" cy="1315889"/>
            <a:chOff x="539552" y="2708920"/>
            <a:chExt cx="1872208" cy="1315889"/>
          </a:xfrm>
        </p:grpSpPr>
        <p:sp>
          <p:nvSpPr>
            <p:cNvPr id="31" name="Rounded Rectangle 101">
              <a:extLst>
                <a:ext uri="{FF2B5EF4-FFF2-40B4-BE49-F238E27FC236}">
                  <a16:creationId xmlns:a16="http://schemas.microsoft.com/office/drawing/2014/main" id="{38514206-64FE-4CCD-90A5-C54E4E2AA5F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960702-BA52-4075-B881-823892FDDB0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D87192-96D6-4AF1-8D77-9C97C7BFBDC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D16F11-156B-4E6E-93F6-E35B3E62E3C4}"/>
              </a:ext>
            </a:extLst>
          </p:cNvPr>
          <p:cNvGrpSpPr/>
          <p:nvPr/>
        </p:nvGrpSpPr>
        <p:grpSpPr>
          <a:xfrm>
            <a:off x="1142119" y="2244009"/>
            <a:ext cx="2772000" cy="1315889"/>
            <a:chOff x="539552" y="2708920"/>
            <a:chExt cx="1872208" cy="1315889"/>
          </a:xfrm>
        </p:grpSpPr>
        <p:sp>
          <p:nvSpPr>
            <p:cNvPr id="35" name="Rounded Rectangle 105">
              <a:extLst>
                <a:ext uri="{FF2B5EF4-FFF2-40B4-BE49-F238E27FC236}">
                  <a16:creationId xmlns:a16="http://schemas.microsoft.com/office/drawing/2014/main" id="{226092B8-FCFD-46F5-88DC-C631D5E334F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0B422-62D4-4364-A5F5-05DDE3F835A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F60814-A1C6-4D22-9837-DD87E42DE0A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5ADB6E5-4F79-4CBC-9A1A-948D7310E2CB}"/>
              </a:ext>
            </a:extLst>
          </p:cNvPr>
          <p:cNvSpPr txBox="1"/>
          <p:nvPr/>
        </p:nvSpPr>
        <p:spPr>
          <a:xfrm>
            <a:off x="5284304" y="4259436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BBF4CD1-A397-40C7-BD5E-FF63DA99333F}"/>
              </a:ext>
            </a:extLst>
          </p:cNvPr>
          <p:cNvSpPr/>
          <p:nvPr/>
        </p:nvSpPr>
        <p:spPr>
          <a:xfrm rot="2700000">
            <a:off x="4388397" y="26878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D1AE2AE-426F-4765-90BD-40EFF28D571D}"/>
              </a:ext>
            </a:extLst>
          </p:cNvPr>
          <p:cNvSpPr/>
          <p:nvPr/>
        </p:nvSpPr>
        <p:spPr>
          <a:xfrm>
            <a:off x="4078706" y="5467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C3F8FEEC-E9B7-43D0-A718-6D68FA224797}"/>
              </a:ext>
            </a:extLst>
          </p:cNvPr>
          <p:cNvSpPr>
            <a:spLocks noChangeAspect="1"/>
          </p:cNvSpPr>
          <p:nvPr/>
        </p:nvSpPr>
        <p:spPr>
          <a:xfrm>
            <a:off x="7732143" y="242626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ABE56FDE-19B7-46EC-9CC3-2637E63C7236}"/>
              </a:ext>
            </a:extLst>
          </p:cNvPr>
          <p:cNvSpPr>
            <a:spLocks noChangeAspect="1"/>
          </p:cNvSpPr>
          <p:nvPr/>
        </p:nvSpPr>
        <p:spPr>
          <a:xfrm>
            <a:off x="7132643" y="49837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Left Arrow 1">
            <a:extLst>
              <a:ext uri="{FF2B5EF4-FFF2-40B4-BE49-F238E27FC236}">
                <a16:creationId xmlns:a16="http://schemas.microsoft.com/office/drawing/2014/main" id="{5AF2B242-16B3-41F7-A2A6-483CF87F2565}"/>
              </a:ext>
            </a:extLst>
          </p:cNvPr>
          <p:cNvSpPr>
            <a:spLocks noChangeAspect="1"/>
          </p:cNvSpPr>
          <p:nvPr/>
        </p:nvSpPr>
        <p:spPr>
          <a:xfrm>
            <a:off x="5731070" y="3415926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208337" y="2833525"/>
            <a:ext cx="69836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208273" y="3538573"/>
            <a:ext cx="698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0704044" y="609266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A8DFF-2DCE-4948-BD84-46AF28FA9B5E}"/>
              </a:ext>
            </a:extLst>
          </p:cNvPr>
          <p:cNvGrpSpPr/>
          <p:nvPr/>
        </p:nvGrpSpPr>
        <p:grpSpPr>
          <a:xfrm rot="20618438">
            <a:off x="4391068" y="2640523"/>
            <a:ext cx="3409869" cy="3231342"/>
            <a:chOff x="-116760" y="950876"/>
            <a:chExt cx="6261875" cy="5934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A76D9-6ABD-4899-BF10-EE25E7FCCDD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9" name="Rounded Rectangle 41">
                <a:extLst>
                  <a:ext uri="{FF2B5EF4-FFF2-40B4-BE49-F238E27FC236}">
                    <a16:creationId xmlns:a16="http://schemas.microsoft.com/office/drawing/2014/main" id="{9D0FFE26-C64D-493B-B07A-5AA5830D8C0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62">
                <a:extLst>
                  <a:ext uri="{FF2B5EF4-FFF2-40B4-BE49-F238E27FC236}">
                    <a16:creationId xmlns:a16="http://schemas.microsoft.com/office/drawing/2014/main" id="{F87E91CD-7649-4BA5-961A-A489CC150CD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63">
                <a:extLst>
                  <a:ext uri="{FF2B5EF4-FFF2-40B4-BE49-F238E27FC236}">
                    <a16:creationId xmlns:a16="http://schemas.microsoft.com/office/drawing/2014/main" id="{6659447E-C26F-45C0-A8D6-139EB00FEA5A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64">
                <a:extLst>
                  <a:ext uri="{FF2B5EF4-FFF2-40B4-BE49-F238E27FC236}">
                    <a16:creationId xmlns:a16="http://schemas.microsoft.com/office/drawing/2014/main" id="{4BDE35AF-E5FB-4550-86B4-C017F47FC9F2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65">
                <a:extLst>
                  <a:ext uri="{FF2B5EF4-FFF2-40B4-BE49-F238E27FC236}">
                    <a16:creationId xmlns:a16="http://schemas.microsoft.com/office/drawing/2014/main" id="{3BA5E504-0CC2-4F8E-8E3D-37644413EF7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66">
                <a:extLst>
                  <a:ext uri="{FF2B5EF4-FFF2-40B4-BE49-F238E27FC236}">
                    <a16:creationId xmlns:a16="http://schemas.microsoft.com/office/drawing/2014/main" id="{4772ABED-F3E1-43B9-9112-80898A6071AF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67">
                <a:extLst>
                  <a:ext uri="{FF2B5EF4-FFF2-40B4-BE49-F238E27FC236}">
                    <a16:creationId xmlns:a16="http://schemas.microsoft.com/office/drawing/2014/main" id="{4E9EF3B6-4089-41B3-A7EB-E211BAE4246F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8">
                <a:extLst>
                  <a:ext uri="{FF2B5EF4-FFF2-40B4-BE49-F238E27FC236}">
                    <a16:creationId xmlns:a16="http://schemas.microsoft.com/office/drawing/2014/main" id="{EEAE3840-B57A-417C-9F58-BCDC078DD27D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69">
                <a:extLst>
                  <a:ext uri="{FF2B5EF4-FFF2-40B4-BE49-F238E27FC236}">
                    <a16:creationId xmlns:a16="http://schemas.microsoft.com/office/drawing/2014/main" id="{DFC47CBF-4099-41F0-A3A4-E18C8A92062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A143D981-9367-4067-9547-9E714477E82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9A6C49CF-8748-4D5B-800E-F44ED0ACE0F8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356034-EEAC-4B84-AB30-DEDA21BD35B0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7" name="Rounded Rectangle 16">
                <a:extLst>
                  <a:ext uri="{FF2B5EF4-FFF2-40B4-BE49-F238E27FC236}">
                    <a16:creationId xmlns:a16="http://schemas.microsoft.com/office/drawing/2014/main" id="{0D6109E7-3444-4CE6-AEE2-DCC8B11108B4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17DB976D-CA94-47B1-A720-F903DC14A58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18">
                <a:extLst>
                  <a:ext uri="{FF2B5EF4-FFF2-40B4-BE49-F238E27FC236}">
                    <a16:creationId xmlns:a16="http://schemas.microsoft.com/office/drawing/2014/main" id="{502352BC-9938-4F27-A074-DEC3CC14306F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9">
                <a:extLst>
                  <a:ext uri="{FF2B5EF4-FFF2-40B4-BE49-F238E27FC236}">
                    <a16:creationId xmlns:a16="http://schemas.microsoft.com/office/drawing/2014/main" id="{45BFEF23-7B1E-40B9-90CB-92A36C67330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74311C83-65A4-4CE8-AEF6-80D8C4A3B0A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2262CAF2-A5BB-4F3B-B01F-0DA5B72DB25C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Rounded Rectangle 22">
                <a:extLst>
                  <a:ext uri="{FF2B5EF4-FFF2-40B4-BE49-F238E27FC236}">
                    <a16:creationId xmlns:a16="http://schemas.microsoft.com/office/drawing/2014/main" id="{EDAC92B4-6BFC-4323-BEB1-6D7F177C011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23">
                <a:extLst>
                  <a:ext uri="{FF2B5EF4-FFF2-40B4-BE49-F238E27FC236}">
                    <a16:creationId xmlns:a16="http://schemas.microsoft.com/office/drawing/2014/main" id="{FD664952-C6AB-48BC-81B0-4D68F0719792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24">
                <a:extLst>
                  <a:ext uri="{FF2B5EF4-FFF2-40B4-BE49-F238E27FC236}">
                    <a16:creationId xmlns:a16="http://schemas.microsoft.com/office/drawing/2014/main" id="{A46A0C4E-170B-4724-BB95-2EDFBE99FB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id="{9A094FC5-BE57-47E3-8E97-0BD42A252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FA529574-E8BE-4A70-A83B-5928FB33DCC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3E38FC15-AF19-4F2E-B375-A339FB75944A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176A6-17AE-47B9-95AC-1B4846FE3A7D}"/>
              </a:ext>
            </a:extLst>
          </p:cNvPr>
          <p:cNvGrpSpPr/>
          <p:nvPr/>
        </p:nvGrpSpPr>
        <p:grpSpPr>
          <a:xfrm>
            <a:off x="8540119" y="2242051"/>
            <a:ext cx="2734773" cy="859789"/>
            <a:chOff x="1418442" y="3789040"/>
            <a:chExt cx="1512168" cy="10676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D40B49-A8B6-479B-9790-9FB953AAFA98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AFB1D2-E61F-4760-9D8D-9BAC58EA5999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BD728-E54A-4B4B-B1C7-BA597EB45273}"/>
              </a:ext>
            </a:extLst>
          </p:cNvPr>
          <p:cNvGrpSpPr/>
          <p:nvPr/>
        </p:nvGrpSpPr>
        <p:grpSpPr>
          <a:xfrm>
            <a:off x="7691544" y="2341379"/>
            <a:ext cx="684000" cy="684000"/>
            <a:chOff x="6078081" y="1847059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B31188-7FC1-470C-92C6-756E7910A063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D05A0D-4CA6-4C00-A87E-9CB19CF12C7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F0101FEF-C4EA-49A9-A7CE-E500BA80334C}"/>
              </a:ext>
            </a:extLst>
          </p:cNvPr>
          <p:cNvSpPr txBox="1">
            <a:spLocks/>
          </p:cNvSpPr>
          <p:nvPr/>
        </p:nvSpPr>
        <p:spPr>
          <a:xfrm>
            <a:off x="7785745" y="2457908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1F2441-94F6-43F2-95F2-7ED9B84FAB27}"/>
              </a:ext>
            </a:extLst>
          </p:cNvPr>
          <p:cNvGrpSpPr/>
          <p:nvPr/>
        </p:nvGrpSpPr>
        <p:grpSpPr>
          <a:xfrm>
            <a:off x="7839630" y="3748805"/>
            <a:ext cx="2752619" cy="890083"/>
            <a:chOff x="1408574" y="3751424"/>
            <a:chExt cx="1522036" cy="110528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537DD3-5D23-4850-BB2D-388D7680A129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DB4A7-507D-4C78-B044-CE1AE0DD2F98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62D1DB-297E-4445-A754-80BC434B4997}"/>
              </a:ext>
            </a:extLst>
          </p:cNvPr>
          <p:cNvGrpSpPr/>
          <p:nvPr/>
        </p:nvGrpSpPr>
        <p:grpSpPr>
          <a:xfrm>
            <a:off x="7004056" y="3878421"/>
            <a:ext cx="684000" cy="684000"/>
            <a:chOff x="6078081" y="1847059"/>
            <a:chExt cx="684000" cy="684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EEFADA-1646-42AE-9727-5C12C7A91A6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81EB49F-05FD-47E6-BC26-9358C3686BB2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DE38822-12C8-418C-8602-C66DFBB1F697}"/>
              </a:ext>
            </a:extLst>
          </p:cNvPr>
          <p:cNvSpPr txBox="1">
            <a:spLocks/>
          </p:cNvSpPr>
          <p:nvPr/>
        </p:nvSpPr>
        <p:spPr>
          <a:xfrm>
            <a:off x="7098257" y="3994950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C537E3-4D04-4000-9A82-18DD059D434E}"/>
              </a:ext>
            </a:extLst>
          </p:cNvPr>
          <p:cNvGrpSpPr/>
          <p:nvPr/>
        </p:nvGrpSpPr>
        <p:grpSpPr>
          <a:xfrm>
            <a:off x="7121404" y="5316135"/>
            <a:ext cx="2734773" cy="859789"/>
            <a:chOff x="1418442" y="3789040"/>
            <a:chExt cx="1512168" cy="106766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8B695A-EAD5-42F4-B053-9EAF2991E7F3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16CB13-578D-4211-B5E4-CF00AEE6366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6E16C0-A9DA-4850-9B86-F73B243417E3}"/>
              </a:ext>
            </a:extLst>
          </p:cNvPr>
          <p:cNvGrpSpPr/>
          <p:nvPr/>
        </p:nvGrpSpPr>
        <p:grpSpPr>
          <a:xfrm>
            <a:off x="6272829" y="5415462"/>
            <a:ext cx="684000" cy="684000"/>
            <a:chOff x="6078081" y="1847059"/>
            <a:chExt cx="684000" cy="684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56F9A1-CE5B-4C45-9067-54933CB9799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1C95E9-3C53-469F-BC22-D9ED8DD35DA4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3BA63C8A-567E-470D-A118-1B1E79014AD7}"/>
              </a:ext>
            </a:extLst>
          </p:cNvPr>
          <p:cNvSpPr txBox="1">
            <a:spLocks/>
          </p:cNvSpPr>
          <p:nvPr/>
        </p:nvSpPr>
        <p:spPr>
          <a:xfrm>
            <a:off x="6367030" y="553199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EE7258-AFAB-4631-9D7A-C35DA8785285}"/>
              </a:ext>
            </a:extLst>
          </p:cNvPr>
          <p:cNvGrpSpPr/>
          <p:nvPr/>
        </p:nvGrpSpPr>
        <p:grpSpPr>
          <a:xfrm>
            <a:off x="2695346" y="2242051"/>
            <a:ext cx="2703948" cy="859789"/>
            <a:chOff x="1586278" y="1610533"/>
            <a:chExt cx="1992330" cy="85978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6E4ECC-C016-4D1D-8F0F-BD47F602A637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E19782-4856-4B97-B392-4C73C68FF30A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A8559C-FC0D-4920-A53F-ABEB3FF3A7F9}"/>
              </a:ext>
            </a:extLst>
          </p:cNvPr>
          <p:cNvGrpSpPr/>
          <p:nvPr/>
        </p:nvGrpSpPr>
        <p:grpSpPr>
          <a:xfrm>
            <a:off x="5575273" y="2341377"/>
            <a:ext cx="684000" cy="684000"/>
            <a:chOff x="3754587" y="1709861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7D8656-0EE2-4345-BFE7-6AFF227E988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9BC3295-7F1D-4310-9AC2-276974D753DF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Text Placeholder 14">
              <a:extLst>
                <a:ext uri="{FF2B5EF4-FFF2-40B4-BE49-F238E27FC236}">
                  <a16:creationId xmlns:a16="http://schemas.microsoft.com/office/drawing/2014/main" id="{C2959E9A-94AA-4A26-8D7D-1127609E3AEE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48479A-E0C1-452D-8C02-251D95668D8B}"/>
              </a:ext>
            </a:extLst>
          </p:cNvPr>
          <p:cNvGrpSpPr/>
          <p:nvPr/>
        </p:nvGrpSpPr>
        <p:grpSpPr>
          <a:xfrm>
            <a:off x="1759242" y="3779093"/>
            <a:ext cx="2703948" cy="859789"/>
            <a:chOff x="1586278" y="1610533"/>
            <a:chExt cx="1992330" cy="85978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C4346F-AB66-4C2F-AD40-8ED56B779DA6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546B1-BE90-4AAE-AADC-46B3104D25B6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03B3BA-2E08-461D-AF56-223EC8F2E8E1}"/>
              </a:ext>
            </a:extLst>
          </p:cNvPr>
          <p:cNvGrpSpPr/>
          <p:nvPr/>
        </p:nvGrpSpPr>
        <p:grpSpPr>
          <a:xfrm>
            <a:off x="4639169" y="3878419"/>
            <a:ext cx="684000" cy="684000"/>
            <a:chOff x="3754587" y="1709861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3807668-292B-4CD2-A809-52D6D638D6DC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BBD666-63EA-4B25-BB65-7713C018B6A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Text Placeholder 14">
              <a:extLst>
                <a:ext uri="{FF2B5EF4-FFF2-40B4-BE49-F238E27FC236}">
                  <a16:creationId xmlns:a16="http://schemas.microsoft.com/office/drawing/2014/main" id="{3C6B757B-45DB-47BE-8A87-6F5DB7A39172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17DEFD-2AD7-4A26-9979-8B520A42357C}"/>
              </a:ext>
            </a:extLst>
          </p:cNvPr>
          <p:cNvGrpSpPr/>
          <p:nvPr/>
        </p:nvGrpSpPr>
        <p:grpSpPr>
          <a:xfrm>
            <a:off x="967154" y="5316136"/>
            <a:ext cx="2703948" cy="859789"/>
            <a:chOff x="1586278" y="1610533"/>
            <a:chExt cx="1992330" cy="85978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21AECB-B9C8-4562-87FD-1A180290413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DACB3E-022E-4EA0-AAF9-DD3C0B63D37F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A98436F-78DF-4307-9F61-1049C505D8BE}"/>
              </a:ext>
            </a:extLst>
          </p:cNvPr>
          <p:cNvGrpSpPr/>
          <p:nvPr/>
        </p:nvGrpSpPr>
        <p:grpSpPr>
          <a:xfrm>
            <a:off x="3847081" y="5415462"/>
            <a:ext cx="684000" cy="684000"/>
            <a:chOff x="3754587" y="1709861"/>
            <a:chExt cx="684000" cy="684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76D12E9-5FD4-4659-8AC8-2BC4F5AA877F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02DAC4-2C6A-4017-989F-BFB6E2CB8D6C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Text Placeholder 14">
              <a:extLst>
                <a:ext uri="{FF2B5EF4-FFF2-40B4-BE49-F238E27FC236}">
                  <a16:creationId xmlns:a16="http://schemas.microsoft.com/office/drawing/2014/main" id="{AF173089-4D0B-41E7-8FCA-8B4CDBF05999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2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8536" y="3820871"/>
            <a:ext cx="3672513" cy="2224569"/>
            <a:chOff x="603604" y="3736777"/>
            <a:chExt cx="3620566" cy="2224569"/>
          </a:xfrm>
        </p:grpSpPr>
        <p:sp>
          <p:nvSpPr>
            <p:cNvPr id="12" name="TextBox 11"/>
            <p:cNvSpPr txBox="1"/>
            <p:nvPr/>
          </p:nvSpPr>
          <p:spPr>
            <a:xfrm>
              <a:off x="603604" y="4207020"/>
              <a:ext cx="36205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604" y="3736777"/>
              <a:ext cx="3620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L-Shape 22">
            <a:extLst>
              <a:ext uri="{FF2B5EF4-FFF2-40B4-BE49-F238E27FC236}">
                <a16:creationId xmlns:a16="http://schemas.microsoft.com/office/drawing/2014/main" id="{AF873063-66C7-466B-980F-03214AFDD80E}"/>
              </a:ext>
            </a:extLst>
          </p:cNvPr>
          <p:cNvSpPr/>
          <p:nvPr/>
        </p:nvSpPr>
        <p:spPr>
          <a:xfrm>
            <a:off x="1000908" y="2757956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19D06F-0AAB-4E6F-849B-0707CC8A4FBF}"/>
              </a:ext>
            </a:extLst>
          </p:cNvPr>
          <p:cNvSpPr txBox="1"/>
          <p:nvPr/>
        </p:nvSpPr>
        <p:spPr>
          <a:xfrm>
            <a:off x="1263610" y="946601"/>
            <a:ext cx="286707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MEDICAL</a:t>
            </a:r>
          </a:p>
          <a:p>
            <a:pPr algn="dist"/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GENOME</a:t>
            </a:r>
          </a:p>
          <a:p>
            <a:pPr algn="dist"/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EDITING</a:t>
            </a:r>
          </a:p>
          <a:p>
            <a:pPr algn="dist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DFBD33EE-E18C-49F7-B552-AF913DCBF567}"/>
              </a:ext>
            </a:extLst>
          </p:cNvPr>
          <p:cNvSpPr/>
          <p:nvPr/>
        </p:nvSpPr>
        <p:spPr>
          <a:xfrm rot="10800000">
            <a:off x="3722339" y="710972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B6793-6526-4288-B81A-94D8201C33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4F795F-2286-453C-9808-92415A969F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284460-78C1-4FAD-801C-4F6BB220C12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78866FE-A7F9-4AF9-A509-463293B6EE9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01253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102A088-566A-4D12-AF2B-EFF4B155A3AA}"/>
              </a:ext>
            </a:extLst>
          </p:cNvPr>
          <p:cNvGrpSpPr/>
          <p:nvPr/>
        </p:nvGrpSpPr>
        <p:grpSpPr>
          <a:xfrm>
            <a:off x="0" y="1525191"/>
            <a:ext cx="12194471" cy="1341439"/>
            <a:chOff x="296589" y="1557817"/>
            <a:chExt cx="11897882" cy="13088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1E17EC-BBAE-4EE4-919E-4186C1973971}"/>
                </a:ext>
              </a:extLst>
            </p:cNvPr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033E4-3712-4063-85B5-8FD5B3642D70}"/>
                </a:ext>
              </a:extLst>
            </p:cNvPr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" name="그룹 247">
              <a:extLst>
                <a:ext uri="{FF2B5EF4-FFF2-40B4-BE49-F238E27FC236}">
                  <a16:creationId xmlns:a16="http://schemas.microsoft.com/office/drawing/2014/main" id="{051D963F-462D-4A1A-AED9-F5D34AC18B6D}"/>
                </a:ext>
              </a:extLst>
            </p:cNvPr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  <a:solidFill>
              <a:schemeClr val="accent2"/>
            </a:solidFill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467EB39-9F2C-438D-B7F9-0B4673BF9E9A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B1622B2C-6F53-49EA-B4B5-F286B4C1C059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594FD58-E490-4FE6-BA11-5B15F1DF19A0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5B585BD-F3D4-4555-BD10-B613A84B6DC4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16A11FC-6408-460F-AD0B-4679C8E79642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B8295049-D904-4F98-A650-5C2CD38FF27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496DD3C-A98B-4617-99D3-574678A6EA35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F45DFB6C-772C-41C5-9083-FCC1A03853C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246">
              <a:extLst>
                <a:ext uri="{FF2B5EF4-FFF2-40B4-BE49-F238E27FC236}">
                  <a16:creationId xmlns:a16="http://schemas.microsoft.com/office/drawing/2014/main" id="{E8FB200D-113E-496A-920E-BC43864E6C79}"/>
                </a:ext>
              </a:extLst>
            </p:cNvPr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CCF5480-C536-4D00-99BE-487905895D61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2B5A5C-E770-4FD5-BCDF-4DAABCEFB673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2947E48-5947-4824-890C-E968C9EE7D8A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086C55D-3240-447D-A210-F235FB1C2DAB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257C28-ADF5-4288-A801-3FA1BB552C7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9E5501C-D171-4379-BA28-0AE1FBB70B08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05F41A6-12F1-4AB2-8B32-AAEAF7EFC538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5AC2B0D-4B49-4021-8AA6-ECA958D52E04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9E61069-088D-4AFD-9170-860466A7C0EC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243">
              <a:extLst>
                <a:ext uri="{FF2B5EF4-FFF2-40B4-BE49-F238E27FC236}">
                  <a16:creationId xmlns:a16="http://schemas.microsoft.com/office/drawing/2014/main" id="{31C6F207-7577-47A8-933E-D3F984A21122}"/>
                </a:ext>
              </a:extLst>
            </p:cNvPr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0503670-10D9-4E26-9822-461D9D903041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3327BD7-4497-4A5B-A643-861FF2F5839F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2485920-0363-41F1-A9B9-E69AFD1E3E2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22E8AD9-D498-4FA1-B913-79ED65147FAB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2DC00F80-AF99-4DE0-BF55-B578A6EC46A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E174564-B272-4475-B8DE-B2DD9CE4D04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61295E10-FDCB-4D02-93F5-524A91D8C67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5EF4789C-6389-4760-992D-3E24E2F6FA49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그룹 242">
              <a:extLst>
                <a:ext uri="{FF2B5EF4-FFF2-40B4-BE49-F238E27FC236}">
                  <a16:creationId xmlns:a16="http://schemas.microsoft.com/office/drawing/2014/main" id="{5D171C90-A7BD-4C62-A230-E62F8F55E3E0}"/>
                </a:ext>
              </a:extLst>
            </p:cNvPr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  <a:solidFill>
              <a:schemeClr val="accent2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7C7ED17-3197-450E-9646-7E25DB470EF3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223D017D-4591-46BB-8BDB-4372103D6F13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636C3C2-CA9E-43D3-9FA5-1750C4CD2267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2167F7DC-8FC0-46B6-A539-8ADE40763104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10D850A-7B22-46F8-9498-C9051F76C13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177DB97-DDF7-482E-9879-F6EDB71576B2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9AB7403-058E-4726-9B9F-91B55BFD765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A7D83DA-1A1F-46C3-83E1-A811EFC5EEE6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AA0D144-BF86-4380-B39D-E8CB1E3CD68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3A9D832-EA22-4020-968A-9448AE06CC4C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그룹 239">
              <a:extLst>
                <a:ext uri="{FF2B5EF4-FFF2-40B4-BE49-F238E27FC236}">
                  <a16:creationId xmlns:a16="http://schemas.microsoft.com/office/drawing/2014/main" id="{ED95F66A-E89B-4327-AD27-ECE09346E417}"/>
                </a:ext>
              </a:extLst>
            </p:cNvPr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  <a:solidFill>
              <a:schemeClr val="accent2"/>
            </a:solidFill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4A38E9D-14AB-45EE-84EA-172E4697353E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0AF83754-C116-4960-A96A-57B676495C57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F782BAB8-B7E4-43CB-8B80-57C7B433200C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B54B743-306D-43A2-AE30-4DA7DDCDB251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7A3B173-4938-4E9F-891F-6EF4BB0845FB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4306541-63A2-4D1C-91DA-E7D6A66DF3BA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BD59F2-536C-45C6-B79D-9CC0E54ABED8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98A9AAE-E857-4064-85F9-24C370E7A44A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" name="그룹 261">
              <a:extLst>
                <a:ext uri="{FF2B5EF4-FFF2-40B4-BE49-F238E27FC236}">
                  <a16:creationId xmlns:a16="http://schemas.microsoft.com/office/drawing/2014/main" id="{B68D133E-F9E7-49E2-B0DC-39E39C4FCBDC}"/>
                </a:ext>
              </a:extLst>
            </p:cNvPr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  <a:solidFill>
              <a:schemeClr val="accent2"/>
            </a:solidFill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E723C0B-7CF6-4F5C-AE68-67A9F49BEB1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E58E035-FB7F-430B-8A1B-4FFF1F1470DE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C895208-BF4D-444C-A9C3-EA36FA69E6E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5391C2B-91E8-443C-A3A1-A2B9E7341E00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47EB58F-7461-4791-905B-5B3E934976AC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219B99DE-0FED-4B7F-A0EA-8B3FF1D82FDB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22028D5-D999-44A4-9BEB-C61A53DF90BD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3539660-DC4A-44C9-9DB9-7011881C7F42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DB4E9FC-53D4-4684-8174-92A5F4D00782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63186FC-1224-47DC-B11F-05C122BB86EF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248">
              <a:extLst>
                <a:ext uri="{FF2B5EF4-FFF2-40B4-BE49-F238E27FC236}">
                  <a16:creationId xmlns:a16="http://schemas.microsoft.com/office/drawing/2014/main" id="{A1C54A1C-DF10-4CD6-B69E-D379A50CC694}"/>
                </a:ext>
              </a:extLst>
            </p:cNvPr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  <a:solidFill>
              <a:schemeClr val="accent5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11FA94EF-5405-40F0-96B1-0BF5E3194E8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4D34517-E425-43B2-9201-6DF7312C6FE9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C1DE80F-1579-46E7-8785-8AA82C13348F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20066CF-252C-4082-ABF6-CB75A750121E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07102F5-1554-45CB-AB40-AE7D5ED9B2AD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1B90412-3CA5-410F-8C85-B1FC4760D738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350C4E-7896-4F85-8AA8-BAEB94F83F14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537B228-61BA-4FA6-B0F1-10BF60289EF6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" name="그룹 259">
              <a:extLst>
                <a:ext uri="{FF2B5EF4-FFF2-40B4-BE49-F238E27FC236}">
                  <a16:creationId xmlns:a16="http://schemas.microsoft.com/office/drawing/2014/main" id="{71334C23-FE5C-40D9-BA5F-1E12433EF3C5}"/>
                </a:ext>
              </a:extLst>
            </p:cNvPr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  <a:solidFill>
              <a:schemeClr val="accent5"/>
            </a:solidFill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4BB927F-7159-4F11-8D79-087EDFCBC90F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29805D0-0644-4287-A1D0-21D155FADA9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02E8EA-1AD8-4E6D-B90B-EBE30D5BCB9C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D386BA4B-1392-4517-BCE5-CD5D1BBAD3ED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12953A18-E59A-4D67-91C0-EAA2D4571735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C8C700B-E397-4E84-9A6E-4BC300610D35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2D86066-13B9-47FE-9B0D-1EF34B34BFB2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F01FC83-321B-47CD-BF32-77F78CA99B72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42742AD-D534-4488-9AF0-11A9DD765357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그룹 245">
              <a:extLst>
                <a:ext uri="{FF2B5EF4-FFF2-40B4-BE49-F238E27FC236}">
                  <a16:creationId xmlns:a16="http://schemas.microsoft.com/office/drawing/2014/main" id="{ED3972D7-4ABE-45BE-A0EC-84AF69549FAC}"/>
                </a:ext>
              </a:extLst>
            </p:cNvPr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D4E4E7-59C1-4A53-8205-701A8A321DEF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EC3EB79-795F-4AAA-B25B-737CE3EA9642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7E679BB-9733-47A3-8C37-98B3A63626E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5ABF031-B0CB-4A35-9F3E-6775A1ADFCE7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43B529E-F12D-4997-9632-B67384172B87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961FA6-5212-4474-BCB6-B89E4C9731A0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525F8AE-4AF5-465C-B822-FD00D557ABAB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4A0A96C-ADAF-4466-883C-ACDCC57A34C7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그룹 244">
              <a:extLst>
                <a:ext uri="{FF2B5EF4-FFF2-40B4-BE49-F238E27FC236}">
                  <a16:creationId xmlns:a16="http://schemas.microsoft.com/office/drawing/2014/main" id="{BB47601C-0E3B-44D7-9592-8356B6D24A29}"/>
                </a:ext>
              </a:extLst>
            </p:cNvPr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2DBE649-A156-4DAC-A8F0-7BAC9CBEB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4110130-75C0-4E34-824E-87E86C1421D6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464111B-C4D6-449F-B180-4E58A2593E0B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ED04A87-17C1-415C-893E-60888C79C805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6CB34B9-2845-4FCD-8758-0AE0292FAAC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79FD22-6B59-447C-9236-653F3A8E4AA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49628A0-A2C2-40AC-8B6B-60E887A638D5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BF00FD0-636F-496A-BCB1-18D74FEA71C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D9E0345-9EE0-4101-AF13-BDE7E0E00684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9174C49-89F5-4C81-BC4F-A589677EAA7D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그룹 241">
              <a:extLst>
                <a:ext uri="{FF2B5EF4-FFF2-40B4-BE49-F238E27FC236}">
                  <a16:creationId xmlns:a16="http://schemas.microsoft.com/office/drawing/2014/main" id="{CFCB4D1C-E67E-4CB2-8178-ECDDDFCADDBB}"/>
                </a:ext>
              </a:extLst>
            </p:cNvPr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400A559-0BB1-4A38-BE36-DDC50E563C5F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4BE80AC-0312-4B04-A5D0-3AE41FC79F25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57BD457-7803-41CD-B09C-271A9586A495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8CD3C47-4DD5-495E-923D-8949EE10E4F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D34669F-948B-4AD3-8194-B594F2815813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D69D6CB-4D8D-4125-B00D-5A61003F897F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4FE3024-CACE-4E55-B38F-12BD9218AB8F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B2935CA-29F4-425F-9C23-61891E5789A3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그룹 240">
              <a:extLst>
                <a:ext uri="{FF2B5EF4-FFF2-40B4-BE49-F238E27FC236}">
                  <a16:creationId xmlns:a16="http://schemas.microsoft.com/office/drawing/2014/main" id="{B65FCD58-D3ED-45AC-B764-602E7A1F0476}"/>
                </a:ext>
              </a:extLst>
            </p:cNvPr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9474640-B2BD-4633-BA5D-68FB18E8A3E0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296C108-9F9D-444F-B0B9-EF080563864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5E3823B-3745-448E-B529-C526CFA8524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F3AAFD6-BD91-466E-AE7A-3888C7E0BA14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F9E4055-A7E1-40A6-B4B8-2F79C8C46305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A95E2B9-16DE-409B-B0B7-79840A5D4E68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7388410-0CD7-445A-AC64-DFCDA9AED19B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D7A28D2-F297-459B-8B39-0B5FB256E82F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6CE01E3-17A3-45CF-A028-C388B618F95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34D5CF8-98E2-462B-8DE5-5FE240D24D6E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A4049D-4F6D-44F4-BD14-3E27E1D8FEE4}"/>
                </a:ext>
              </a:extLst>
            </p:cNvPr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0760123-5C74-4251-AFEE-12F8CAB5D5CD}"/>
                </a:ext>
              </a:extLst>
            </p:cNvPr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67F7526-0A4D-4BAC-BC8D-D89A88CC6D10}"/>
                </a:ext>
              </a:extLst>
            </p:cNvPr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1834058-B0A9-4D74-B1A3-633DAC0B1767}"/>
                </a:ext>
              </a:extLst>
            </p:cNvPr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9C8B9A4-0327-495A-AED2-54AAF5D5A44C}"/>
                </a:ext>
              </a:extLst>
            </p:cNvPr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BAFD965-8395-4FAA-AF4F-DF4F69A5013D}"/>
                </a:ext>
              </a:extLst>
            </p:cNvPr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750E017-6FA9-4CB4-A2D0-68DCE739542C}"/>
                </a:ext>
              </a:extLst>
            </p:cNvPr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B3DAF8B-F291-4418-BA75-F43E2C5E8F2F}"/>
                </a:ext>
              </a:extLst>
            </p:cNvPr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E34D2E-70B5-44E0-8054-C5AFF695D9F2}"/>
                </a:ext>
              </a:extLst>
            </p:cNvPr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675208F-D1B5-481A-A3C9-B70384F4E0E8}"/>
                </a:ext>
              </a:extLst>
            </p:cNvPr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DD29740F-FB02-486C-AD83-7C471B2A549A}"/>
                </a:ext>
              </a:extLst>
            </p:cNvPr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85">
              <a:extLst>
                <a:ext uri="{FF2B5EF4-FFF2-40B4-BE49-F238E27FC236}">
                  <a16:creationId xmlns:a16="http://schemas.microsoft.com/office/drawing/2014/main" id="{96D12EF8-63F7-44C6-ACD5-884CC9C67BFA}"/>
                </a:ext>
              </a:extLst>
            </p:cNvPr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77">
              <a:extLst>
                <a:ext uri="{FF2B5EF4-FFF2-40B4-BE49-F238E27FC236}">
                  <a16:creationId xmlns:a16="http://schemas.microsoft.com/office/drawing/2014/main" id="{241AC3D1-8448-4765-A351-850E46F17347}"/>
                </a:ext>
              </a:extLst>
            </p:cNvPr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80">
              <a:extLst>
                <a:ext uri="{FF2B5EF4-FFF2-40B4-BE49-F238E27FC236}">
                  <a16:creationId xmlns:a16="http://schemas.microsoft.com/office/drawing/2014/main" id="{6189BAC9-3A3E-4F79-BF70-72CA332B3DC2}"/>
                </a:ext>
              </a:extLst>
            </p:cNvPr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9" name="그룹 317">
              <a:extLst>
                <a:ext uri="{FF2B5EF4-FFF2-40B4-BE49-F238E27FC236}">
                  <a16:creationId xmlns:a16="http://schemas.microsoft.com/office/drawing/2014/main" id="{5C21F09E-9110-4CA7-A4B1-B66E9B3F32C1}"/>
                </a:ext>
              </a:extLst>
            </p:cNvPr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50" name="Oval 119">
                <a:extLst>
                  <a:ext uri="{FF2B5EF4-FFF2-40B4-BE49-F238E27FC236}">
                    <a16:creationId xmlns:a16="http://schemas.microsoft.com/office/drawing/2014/main" id="{D8BF7DD7-65D0-42EF-9B2C-CB3E88A82BE5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122">
                <a:extLst>
                  <a:ext uri="{FF2B5EF4-FFF2-40B4-BE49-F238E27FC236}">
                    <a16:creationId xmlns:a16="http://schemas.microsoft.com/office/drawing/2014/main" id="{8F66DFD8-58BD-417E-BD66-090D2B421A99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14">
                <a:extLst>
                  <a:ext uri="{FF2B5EF4-FFF2-40B4-BE49-F238E27FC236}">
                    <a16:creationId xmlns:a16="http://schemas.microsoft.com/office/drawing/2014/main" id="{2CC57709-F3DB-4362-AA78-1259E4DF616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117">
                <a:extLst>
                  <a:ext uri="{FF2B5EF4-FFF2-40B4-BE49-F238E27FC236}">
                    <a16:creationId xmlns:a16="http://schemas.microsoft.com/office/drawing/2014/main" id="{6C53624F-2FED-4C07-BB99-324EEF1028A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109">
                <a:extLst>
                  <a:ext uri="{FF2B5EF4-FFF2-40B4-BE49-F238E27FC236}">
                    <a16:creationId xmlns:a16="http://schemas.microsoft.com/office/drawing/2014/main" id="{A2A78FFF-915B-422F-8D30-8683B8C1F75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112">
                <a:extLst>
                  <a:ext uri="{FF2B5EF4-FFF2-40B4-BE49-F238E27FC236}">
                    <a16:creationId xmlns:a16="http://schemas.microsoft.com/office/drawing/2014/main" id="{AB0D27C9-A9F7-4380-B846-1CDACCE773D7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04">
                <a:extLst>
                  <a:ext uri="{FF2B5EF4-FFF2-40B4-BE49-F238E27FC236}">
                    <a16:creationId xmlns:a16="http://schemas.microsoft.com/office/drawing/2014/main" id="{AB86E123-6529-44B3-8B71-60E614F4AFDA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Rectangle 107">
                <a:extLst>
                  <a:ext uri="{FF2B5EF4-FFF2-40B4-BE49-F238E27FC236}">
                    <a16:creationId xmlns:a16="http://schemas.microsoft.com/office/drawing/2014/main" id="{8CD17B3C-B2C4-4ABF-8D37-FCF9E2CEB152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Oval 83">
              <a:extLst>
                <a:ext uri="{FF2B5EF4-FFF2-40B4-BE49-F238E27FC236}">
                  <a16:creationId xmlns:a16="http://schemas.microsoft.com/office/drawing/2014/main" id="{4D11D4D4-CAC3-413A-BA35-DE448E764DDF}"/>
                </a:ext>
              </a:extLst>
            </p:cNvPr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Rectangle 86">
              <a:extLst>
                <a:ext uri="{FF2B5EF4-FFF2-40B4-BE49-F238E27FC236}">
                  <a16:creationId xmlns:a16="http://schemas.microsoft.com/office/drawing/2014/main" id="{E602B8E1-9248-41FF-99F6-DEABBA5DF0F4}"/>
                </a:ext>
              </a:extLst>
            </p:cNvPr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78">
              <a:extLst>
                <a:ext uri="{FF2B5EF4-FFF2-40B4-BE49-F238E27FC236}">
                  <a16:creationId xmlns:a16="http://schemas.microsoft.com/office/drawing/2014/main" id="{41DA3DD4-162A-43B0-86CC-1DFDB49CF9BC}"/>
                </a:ext>
              </a:extLst>
            </p:cNvPr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81">
              <a:extLst>
                <a:ext uri="{FF2B5EF4-FFF2-40B4-BE49-F238E27FC236}">
                  <a16:creationId xmlns:a16="http://schemas.microsoft.com/office/drawing/2014/main" id="{ADE22928-AE93-4885-BA8E-EAAF19D40B6B}"/>
                </a:ext>
              </a:extLst>
            </p:cNvPr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1" name="그룹 335">
              <a:extLst>
                <a:ext uri="{FF2B5EF4-FFF2-40B4-BE49-F238E27FC236}">
                  <a16:creationId xmlns:a16="http://schemas.microsoft.com/office/drawing/2014/main" id="{F4191401-7EEF-4D38-B54A-28AE17CE2081}"/>
                </a:ext>
              </a:extLst>
            </p:cNvPr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32" name="Oval 73">
                <a:extLst>
                  <a:ext uri="{FF2B5EF4-FFF2-40B4-BE49-F238E27FC236}">
                    <a16:creationId xmlns:a16="http://schemas.microsoft.com/office/drawing/2014/main" id="{72BF8505-A479-4F98-A79F-7802DA87BD63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123">
                <a:extLst>
                  <a:ext uri="{FF2B5EF4-FFF2-40B4-BE49-F238E27FC236}">
                    <a16:creationId xmlns:a16="http://schemas.microsoft.com/office/drawing/2014/main" id="{6BD00268-93C6-460C-AC6B-B93B37E6D159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21">
                <a:extLst>
                  <a:ext uri="{FF2B5EF4-FFF2-40B4-BE49-F238E27FC236}">
                    <a16:creationId xmlns:a16="http://schemas.microsoft.com/office/drawing/2014/main" id="{30FC0779-39C6-4236-93CA-61B76D8E942F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0">
                <a:extLst>
                  <a:ext uri="{FF2B5EF4-FFF2-40B4-BE49-F238E27FC236}">
                    <a16:creationId xmlns:a16="http://schemas.microsoft.com/office/drawing/2014/main" id="{51BEB872-6470-47A7-AA7D-2AE7F711CBF4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5">
                <a:extLst>
                  <a:ext uri="{FF2B5EF4-FFF2-40B4-BE49-F238E27FC236}">
                    <a16:creationId xmlns:a16="http://schemas.microsoft.com/office/drawing/2014/main" id="{965EAF4D-89CC-4A13-9125-847995FCB3F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18">
                <a:extLst>
                  <a:ext uri="{FF2B5EF4-FFF2-40B4-BE49-F238E27FC236}">
                    <a16:creationId xmlns:a16="http://schemas.microsoft.com/office/drawing/2014/main" id="{BE64A26C-20F3-4043-9437-1B3084B49C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9DE6A374-2A02-419E-BCAB-02E41B63C667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ectangle 113">
                <a:extLst>
                  <a:ext uri="{FF2B5EF4-FFF2-40B4-BE49-F238E27FC236}">
                    <a16:creationId xmlns:a16="http://schemas.microsoft.com/office/drawing/2014/main" id="{460A0EDF-3B93-4C8B-B0FF-B5B0750227F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05">
                <a:extLst>
                  <a:ext uri="{FF2B5EF4-FFF2-40B4-BE49-F238E27FC236}">
                    <a16:creationId xmlns:a16="http://schemas.microsoft.com/office/drawing/2014/main" id="{36551335-5AF4-44FB-9E73-A60FD8CC3777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08">
                <a:extLst>
                  <a:ext uri="{FF2B5EF4-FFF2-40B4-BE49-F238E27FC236}">
                    <a16:creationId xmlns:a16="http://schemas.microsoft.com/office/drawing/2014/main" id="{582CF1D2-2362-4784-9E7B-F81438846D97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2002762-3CAB-49CE-BF8F-B74D3584A628}"/>
              </a:ext>
            </a:extLst>
          </p:cNvPr>
          <p:cNvGrpSpPr/>
          <p:nvPr/>
        </p:nvGrpSpPr>
        <p:grpSpPr>
          <a:xfrm rot="1515600">
            <a:off x="7363759" y="2658564"/>
            <a:ext cx="3632814" cy="3162249"/>
            <a:chOff x="5307789" y="2742465"/>
            <a:chExt cx="1571625" cy="1368049"/>
          </a:xfrm>
          <a:solidFill>
            <a:schemeClr val="accent5"/>
          </a:solidFill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7EB0F5B-A5EE-43C5-9D66-0A65DC4B4DAC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B55F8D2-C6CE-4E00-B1D0-A03F2187C609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D11369B-CC24-46DE-9476-A99F6419AC41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2ADC5E9-517B-4828-93AD-0BABD8AA85CA}"/>
              </a:ext>
            </a:extLst>
          </p:cNvPr>
          <p:cNvSpPr/>
          <p:nvPr/>
        </p:nvSpPr>
        <p:spPr>
          <a:xfrm rot="18241456">
            <a:off x="9198057" y="4316090"/>
            <a:ext cx="2202095" cy="3179856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162B53-D7D3-4361-BE6E-7B19211BE2DE}"/>
              </a:ext>
            </a:extLst>
          </p:cNvPr>
          <p:cNvSpPr txBox="1"/>
          <p:nvPr/>
        </p:nvSpPr>
        <p:spPr>
          <a:xfrm>
            <a:off x="789996" y="310618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A01353B-CB32-47FE-93D8-46D95924C67B}"/>
              </a:ext>
            </a:extLst>
          </p:cNvPr>
          <p:cNvSpPr txBox="1"/>
          <p:nvPr/>
        </p:nvSpPr>
        <p:spPr>
          <a:xfrm>
            <a:off x="799700" y="40000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65" name="Rounded Rectangle 13">
            <a:extLst>
              <a:ext uri="{FF2B5EF4-FFF2-40B4-BE49-F238E27FC236}">
                <a16:creationId xmlns:a16="http://schemas.microsoft.com/office/drawing/2014/main" id="{FD10DDFD-D5FE-43E9-8930-FDAB767086A8}"/>
              </a:ext>
            </a:extLst>
          </p:cNvPr>
          <p:cNvSpPr/>
          <p:nvPr/>
        </p:nvSpPr>
        <p:spPr>
          <a:xfrm>
            <a:off x="4382578" y="4859258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6" name="Rounded Rectangle 14">
            <a:extLst>
              <a:ext uri="{FF2B5EF4-FFF2-40B4-BE49-F238E27FC236}">
                <a16:creationId xmlns:a16="http://schemas.microsoft.com/office/drawing/2014/main" id="{DD8BD7BA-D769-49A5-BE17-26F0AC2AA09F}"/>
              </a:ext>
            </a:extLst>
          </p:cNvPr>
          <p:cNvSpPr/>
          <p:nvPr/>
        </p:nvSpPr>
        <p:spPr>
          <a:xfrm>
            <a:off x="900034" y="4847330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7215EA0-15AB-4980-966B-444CC36116FC}"/>
              </a:ext>
            </a:extLst>
          </p:cNvPr>
          <p:cNvSpPr txBox="1"/>
          <p:nvPr/>
        </p:nvSpPr>
        <p:spPr>
          <a:xfrm>
            <a:off x="5817411" y="48630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AA412B6-09FB-4757-BBB1-8B8129188BCB}"/>
              </a:ext>
            </a:extLst>
          </p:cNvPr>
          <p:cNvSpPr txBox="1"/>
          <p:nvPr/>
        </p:nvSpPr>
        <p:spPr>
          <a:xfrm>
            <a:off x="2334867" y="48324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17AF311-63F6-42AA-95B4-6E4377A6DCDD}"/>
              </a:ext>
            </a:extLst>
          </p:cNvPr>
          <p:cNvSpPr txBox="1"/>
          <p:nvPr/>
        </p:nvSpPr>
        <p:spPr>
          <a:xfrm>
            <a:off x="4498042" y="5474316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D763C93-E379-4C04-8A29-F2330A7EDDA0}"/>
              </a:ext>
            </a:extLst>
          </p:cNvPr>
          <p:cNvSpPr txBox="1"/>
          <p:nvPr/>
        </p:nvSpPr>
        <p:spPr>
          <a:xfrm>
            <a:off x="1015498" y="550705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1" name="Freeform 9">
            <a:extLst>
              <a:ext uri="{FF2B5EF4-FFF2-40B4-BE49-F238E27FC236}">
                <a16:creationId xmlns:a16="http://schemas.microsoft.com/office/drawing/2014/main" id="{3FF0F4B6-59D8-48AC-BD0E-A18FD60D6EF0}"/>
              </a:ext>
            </a:extLst>
          </p:cNvPr>
          <p:cNvSpPr>
            <a:spLocks noEditPoints="1"/>
          </p:cNvSpPr>
          <p:nvPr/>
        </p:nvSpPr>
        <p:spPr bwMode="auto">
          <a:xfrm>
            <a:off x="4973944" y="4981124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2" name="Freeform 9">
            <a:extLst>
              <a:ext uri="{FF2B5EF4-FFF2-40B4-BE49-F238E27FC236}">
                <a16:creationId xmlns:a16="http://schemas.microsoft.com/office/drawing/2014/main" id="{FF23835A-0FAA-47CB-8070-6104C70B261C}"/>
              </a:ext>
            </a:extLst>
          </p:cNvPr>
          <p:cNvSpPr>
            <a:spLocks noEditPoints="1"/>
          </p:cNvSpPr>
          <p:nvPr/>
        </p:nvSpPr>
        <p:spPr bwMode="auto">
          <a:xfrm>
            <a:off x="1423292" y="4967850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73053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3755061-9FB5-4670-8245-C96B4CEBC54F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5683F3-968F-481B-858C-54DAD3BF52B6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50998D-AEF2-42B7-BBFE-E04B221670B3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8CF3EA-5088-4082-B18E-3B001E768FD9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0C9B9D-E4D2-40C7-97EF-383E8007F58D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ED72CB-60B4-41E5-AA8D-3F5935257F80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D4A77-F380-4E0E-86AE-E7E1E84D75DD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56724-A066-40EC-823E-82E0373DA2D1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6D436A-747B-4553-90F5-D221C9BE4B87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FD2D2-9DA7-4E25-B3B1-6E1BAC8E8499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0BAEC3-53DE-4F5E-9425-AF1E431B5AFA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58EA22-E334-4FC4-B9F7-2603AC914904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C4FC-6FD7-428A-9A79-23393337DA13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35D47C-C832-4781-9878-86BF7E9F17F1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162C30-5ADD-4E23-A82E-57B98AB303E6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2FCB6D-B024-4244-A7E7-C3FB3CCFC82A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112EB4-9BDA-4C7F-BE94-7E7D40C72DEB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20CAFDF0-D8A3-4399-B98C-9C2BA886A6DB}"/>
              </a:ext>
            </a:extLst>
          </p:cNvPr>
          <p:cNvSpPr/>
          <p:nvPr/>
        </p:nvSpPr>
        <p:spPr>
          <a:xfrm>
            <a:off x="7451798" y="412880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28BE78CD-0965-4024-9E7D-FFE3D0FF96B6}"/>
              </a:ext>
            </a:extLst>
          </p:cNvPr>
          <p:cNvSpPr/>
          <p:nvPr/>
        </p:nvSpPr>
        <p:spPr>
          <a:xfrm>
            <a:off x="8934102" y="510809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CB71DDD9-A50B-452D-84D5-CC25CCBCF754}"/>
              </a:ext>
            </a:extLst>
          </p:cNvPr>
          <p:cNvSpPr/>
          <p:nvPr/>
        </p:nvSpPr>
        <p:spPr>
          <a:xfrm>
            <a:off x="7445684" y="283128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45B4426-C245-4C77-B25C-C051C61EC2B3}"/>
              </a:ext>
            </a:extLst>
          </p:cNvPr>
          <p:cNvSpPr/>
          <p:nvPr/>
        </p:nvSpPr>
        <p:spPr>
          <a:xfrm>
            <a:off x="8938269" y="182149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3C3A316-76D7-4EA3-A34F-11E710AFAECF}"/>
              </a:ext>
            </a:extLst>
          </p:cNvPr>
          <p:cNvSpPr/>
          <p:nvPr/>
        </p:nvSpPr>
        <p:spPr>
          <a:xfrm>
            <a:off x="10434826" y="282358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 176">
            <a:extLst>
              <a:ext uri="{FF2B5EF4-FFF2-40B4-BE49-F238E27FC236}">
                <a16:creationId xmlns:a16="http://schemas.microsoft.com/office/drawing/2014/main" id="{F760D23E-437A-4DD7-B830-B7888250CD64}"/>
              </a:ext>
            </a:extLst>
          </p:cNvPr>
          <p:cNvSpPr/>
          <p:nvPr/>
        </p:nvSpPr>
        <p:spPr>
          <a:xfrm>
            <a:off x="10412624" y="404536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4AE37-C54D-4468-AD86-41E52ED8C0A7}"/>
              </a:ext>
            </a:extLst>
          </p:cNvPr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3B72CA-9FA6-46CE-9A8B-4AF6BA9840F9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844B88-1FA9-4B7E-A73E-3412A7768480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85B57B-6F82-4C1F-B335-5ED43B52D4D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E94A4D-4B0B-47A5-80CB-2E84AEF19F85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BF52CA-37FF-4120-85F2-910C32E6355A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315F7-931F-42E6-9190-D5335A36B07D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E60686-DC01-47B5-B2F0-B864B79CF4D8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4C28920-D4C2-4DF4-BE38-C0888D4A508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C442DD-374F-465A-9E2D-F0BCDC8E8064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B1B9FF-505B-4AC3-8786-8AE97C0E0E73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 9">
            <a:extLst>
              <a:ext uri="{FF2B5EF4-FFF2-40B4-BE49-F238E27FC236}">
                <a16:creationId xmlns:a16="http://schemas.microsoft.com/office/drawing/2014/main" id="{E471377D-27F3-444E-B20E-D25406029634}"/>
              </a:ext>
            </a:extLst>
          </p:cNvPr>
          <p:cNvSpPr>
            <a:spLocks noEditPoints="1"/>
          </p:cNvSpPr>
          <p:nvPr/>
        </p:nvSpPr>
        <p:spPr bwMode="auto">
          <a:xfrm>
            <a:off x="8899676" y="154688"/>
            <a:ext cx="399621" cy="295406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7FEE4E64-38F2-4F73-8AB7-378BA1D6D5F2}"/>
              </a:ext>
            </a:extLst>
          </p:cNvPr>
          <p:cNvSpPr>
            <a:spLocks/>
          </p:cNvSpPr>
          <p:nvPr/>
        </p:nvSpPr>
        <p:spPr bwMode="auto">
          <a:xfrm>
            <a:off x="6010685" y="3483031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4561D14-AB3A-4E00-A41D-17E0F9C66493}"/>
              </a:ext>
            </a:extLst>
          </p:cNvPr>
          <p:cNvSpPr>
            <a:spLocks noEditPoints="1"/>
          </p:cNvSpPr>
          <p:nvPr/>
        </p:nvSpPr>
        <p:spPr bwMode="auto">
          <a:xfrm>
            <a:off x="7578703" y="1003271"/>
            <a:ext cx="246319" cy="34652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509F100C-EFE4-4EF2-A54B-DC83CAD44DC8}"/>
              </a:ext>
            </a:extLst>
          </p:cNvPr>
          <p:cNvSpPr>
            <a:spLocks noEditPoints="1"/>
          </p:cNvSpPr>
          <p:nvPr/>
        </p:nvSpPr>
        <p:spPr bwMode="auto">
          <a:xfrm>
            <a:off x="6656837" y="3424941"/>
            <a:ext cx="447644" cy="31393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ECBD2D25-8AE6-448D-A771-0F6FF44FBC05}"/>
              </a:ext>
            </a:extLst>
          </p:cNvPr>
          <p:cNvSpPr>
            <a:spLocks noEditPoints="1"/>
          </p:cNvSpPr>
          <p:nvPr/>
        </p:nvSpPr>
        <p:spPr bwMode="auto">
          <a:xfrm>
            <a:off x="9540625" y="691038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72175490-F48F-40F2-9F57-6F96F492CEA0}"/>
              </a:ext>
            </a:extLst>
          </p:cNvPr>
          <p:cNvSpPr>
            <a:spLocks noEditPoints="1"/>
          </p:cNvSpPr>
          <p:nvPr/>
        </p:nvSpPr>
        <p:spPr bwMode="auto">
          <a:xfrm>
            <a:off x="11300427" y="3848979"/>
            <a:ext cx="323301" cy="361227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3" name="Oval 1">
            <a:extLst>
              <a:ext uri="{FF2B5EF4-FFF2-40B4-BE49-F238E27FC236}">
                <a16:creationId xmlns:a16="http://schemas.microsoft.com/office/drawing/2014/main" id="{E7C61B54-BDE3-4B93-B413-FEEA0066F3BE}"/>
              </a:ext>
            </a:extLst>
          </p:cNvPr>
          <p:cNvSpPr/>
          <p:nvPr/>
        </p:nvSpPr>
        <p:spPr>
          <a:xfrm>
            <a:off x="10609797" y="5398062"/>
            <a:ext cx="328264" cy="35299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4BDB2CCB-3183-49C6-A19B-B74CCF98C1EF}"/>
              </a:ext>
            </a:extLst>
          </p:cNvPr>
          <p:cNvSpPr/>
          <p:nvPr/>
        </p:nvSpPr>
        <p:spPr>
          <a:xfrm>
            <a:off x="5774977" y="5368331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D23F4135-3F40-430B-AF57-5E389BED1D36}"/>
              </a:ext>
            </a:extLst>
          </p:cNvPr>
          <p:cNvSpPr>
            <a:spLocks/>
          </p:cNvSpPr>
          <p:nvPr/>
        </p:nvSpPr>
        <p:spPr bwMode="auto">
          <a:xfrm>
            <a:off x="5571641" y="2402084"/>
            <a:ext cx="250608" cy="325258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86AA8F18-18D1-4D02-89C0-F3604F5A686C}"/>
              </a:ext>
            </a:extLst>
          </p:cNvPr>
          <p:cNvSpPr>
            <a:spLocks/>
          </p:cNvSpPr>
          <p:nvPr/>
        </p:nvSpPr>
        <p:spPr bwMode="auto">
          <a:xfrm>
            <a:off x="8517126" y="6125569"/>
            <a:ext cx="356453" cy="365022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4170D966-4FFA-4164-A527-0A878CA52E9A}"/>
              </a:ext>
            </a:extLst>
          </p:cNvPr>
          <p:cNvSpPr/>
          <p:nvPr/>
        </p:nvSpPr>
        <p:spPr>
          <a:xfrm>
            <a:off x="11783563" y="3198294"/>
            <a:ext cx="321662" cy="319701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Round Same Side Corner Rectangle 41">
            <a:extLst>
              <a:ext uri="{FF2B5EF4-FFF2-40B4-BE49-F238E27FC236}">
                <a16:creationId xmlns:a16="http://schemas.microsoft.com/office/drawing/2014/main" id="{75BA2FF6-F94C-424F-B908-42E0D429A299}"/>
              </a:ext>
            </a:extLst>
          </p:cNvPr>
          <p:cNvSpPr/>
          <p:nvPr/>
        </p:nvSpPr>
        <p:spPr>
          <a:xfrm rot="18900000">
            <a:off x="10307175" y="1017805"/>
            <a:ext cx="376907" cy="374976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Donut 1">
            <a:extLst>
              <a:ext uri="{FF2B5EF4-FFF2-40B4-BE49-F238E27FC236}">
                <a16:creationId xmlns:a16="http://schemas.microsoft.com/office/drawing/2014/main" id="{E7615A79-78FD-47AE-B343-93D58B76B98F}"/>
              </a:ext>
            </a:extLst>
          </p:cNvPr>
          <p:cNvSpPr/>
          <p:nvPr/>
        </p:nvSpPr>
        <p:spPr>
          <a:xfrm>
            <a:off x="6457504" y="4564903"/>
            <a:ext cx="303144" cy="295506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888FB354-E3A7-4C35-8599-697083F7517F}"/>
              </a:ext>
            </a:extLst>
          </p:cNvPr>
          <p:cNvSpPr/>
          <p:nvPr/>
        </p:nvSpPr>
        <p:spPr>
          <a:xfrm>
            <a:off x="7048615" y="1311028"/>
            <a:ext cx="203339" cy="32019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Oval 3">
            <a:extLst>
              <a:ext uri="{FF2B5EF4-FFF2-40B4-BE49-F238E27FC236}">
                <a16:creationId xmlns:a16="http://schemas.microsoft.com/office/drawing/2014/main" id="{1D38BFC0-C25C-48FA-AAAD-9C502FA85732}"/>
              </a:ext>
            </a:extLst>
          </p:cNvPr>
          <p:cNvSpPr/>
          <p:nvPr/>
        </p:nvSpPr>
        <p:spPr>
          <a:xfrm>
            <a:off x="10758640" y="1904136"/>
            <a:ext cx="352275" cy="35227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29294D-5EEE-405D-AAAF-FA5FE1BF0596}"/>
              </a:ext>
            </a:extLst>
          </p:cNvPr>
          <p:cNvGrpSpPr/>
          <p:nvPr/>
        </p:nvGrpSpPr>
        <p:grpSpPr>
          <a:xfrm>
            <a:off x="5748414" y="4577914"/>
            <a:ext cx="401429" cy="23224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111" name="Donut 81">
              <a:extLst>
                <a:ext uri="{FF2B5EF4-FFF2-40B4-BE49-F238E27FC236}">
                  <a16:creationId xmlns:a16="http://schemas.microsoft.com/office/drawing/2014/main" id="{17CE0086-F66F-4C14-96F4-AA318805B0FF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2" name="Donut 82">
              <a:extLst>
                <a:ext uri="{FF2B5EF4-FFF2-40B4-BE49-F238E27FC236}">
                  <a16:creationId xmlns:a16="http://schemas.microsoft.com/office/drawing/2014/main" id="{0A47C995-BF75-40D0-B2C9-6D28A08EEEE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83">
              <a:extLst>
                <a:ext uri="{FF2B5EF4-FFF2-40B4-BE49-F238E27FC236}">
                  <a16:creationId xmlns:a16="http://schemas.microsoft.com/office/drawing/2014/main" id="{F5BCFFD6-6380-4F3F-A67C-EB53B350A8E5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Rounded Rectangle 84">
              <a:extLst>
                <a:ext uri="{FF2B5EF4-FFF2-40B4-BE49-F238E27FC236}">
                  <a16:creationId xmlns:a16="http://schemas.microsoft.com/office/drawing/2014/main" id="{EBE97F11-B486-4D84-AB9F-56B547B8F983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Rounded Rectangle 85">
              <a:extLst>
                <a:ext uri="{FF2B5EF4-FFF2-40B4-BE49-F238E27FC236}">
                  <a16:creationId xmlns:a16="http://schemas.microsoft.com/office/drawing/2014/main" id="{3CF98D7D-43C7-4EFC-BABA-23E4C6DBF8EC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Rounded Rectangle 86">
              <a:extLst>
                <a:ext uri="{FF2B5EF4-FFF2-40B4-BE49-F238E27FC236}">
                  <a16:creationId xmlns:a16="http://schemas.microsoft.com/office/drawing/2014/main" id="{149DC0B1-2562-4FAB-B2A6-61DD4B261684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Rounded Rectangle 87">
              <a:extLst>
                <a:ext uri="{FF2B5EF4-FFF2-40B4-BE49-F238E27FC236}">
                  <a16:creationId xmlns:a16="http://schemas.microsoft.com/office/drawing/2014/main" id="{F4EC1FBC-2D68-489E-9163-3F3AC3E64BD9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ed Rectangle 16">
              <a:extLst>
                <a:ext uri="{FF2B5EF4-FFF2-40B4-BE49-F238E27FC236}">
                  <a16:creationId xmlns:a16="http://schemas.microsoft.com/office/drawing/2014/main" id="{2B2518BA-87D2-41CA-859E-B063C4D61AAC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82C42EE-AC35-45CF-917C-C9E019A83D0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Rounded Rectangle 19">
              <a:extLst>
                <a:ext uri="{FF2B5EF4-FFF2-40B4-BE49-F238E27FC236}">
                  <a16:creationId xmlns:a16="http://schemas.microsoft.com/office/drawing/2014/main" id="{9F25B061-9A0A-4151-B4F9-E6EADE333D84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6" name="Freeform 9">
            <a:extLst>
              <a:ext uri="{FF2B5EF4-FFF2-40B4-BE49-F238E27FC236}">
                <a16:creationId xmlns:a16="http://schemas.microsoft.com/office/drawing/2014/main" id="{FBE13BCA-3847-4EB5-98A2-E9378746655E}"/>
              </a:ext>
            </a:extLst>
          </p:cNvPr>
          <p:cNvSpPr>
            <a:spLocks noEditPoints="1"/>
          </p:cNvSpPr>
          <p:nvPr/>
        </p:nvSpPr>
        <p:spPr bwMode="auto">
          <a:xfrm>
            <a:off x="9794934" y="1525673"/>
            <a:ext cx="258056" cy="352820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7" name="Oval 1">
            <a:extLst>
              <a:ext uri="{FF2B5EF4-FFF2-40B4-BE49-F238E27FC236}">
                <a16:creationId xmlns:a16="http://schemas.microsoft.com/office/drawing/2014/main" id="{9E7398FE-B433-4107-A7F2-E972556D11F3}"/>
              </a:ext>
            </a:extLst>
          </p:cNvPr>
          <p:cNvSpPr/>
          <p:nvPr/>
        </p:nvSpPr>
        <p:spPr>
          <a:xfrm>
            <a:off x="8373665" y="602219"/>
            <a:ext cx="342296" cy="34229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Donut 3">
            <a:extLst>
              <a:ext uri="{FF2B5EF4-FFF2-40B4-BE49-F238E27FC236}">
                <a16:creationId xmlns:a16="http://schemas.microsoft.com/office/drawing/2014/main" id="{578B931D-464E-478C-A591-14E47C50F8D9}"/>
              </a:ext>
            </a:extLst>
          </p:cNvPr>
          <p:cNvSpPr/>
          <p:nvPr/>
        </p:nvSpPr>
        <p:spPr>
          <a:xfrm rot="2542585">
            <a:off x="10085046" y="6173868"/>
            <a:ext cx="214889" cy="409323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50D3B854-3EE4-412D-B130-9F9BD2DD6222}"/>
              </a:ext>
            </a:extLst>
          </p:cNvPr>
          <p:cNvSpPr/>
          <p:nvPr/>
        </p:nvSpPr>
        <p:spPr>
          <a:xfrm>
            <a:off x="5318933" y="3416531"/>
            <a:ext cx="302313" cy="22810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Heart 3">
            <a:extLst>
              <a:ext uri="{FF2B5EF4-FFF2-40B4-BE49-F238E27FC236}">
                <a16:creationId xmlns:a16="http://schemas.microsoft.com/office/drawing/2014/main" id="{A91AA6E8-9997-4D25-BE4D-63E9C9D852E0}"/>
              </a:ext>
            </a:extLst>
          </p:cNvPr>
          <p:cNvSpPr>
            <a:spLocks noChangeAspect="1"/>
          </p:cNvSpPr>
          <p:nvPr/>
        </p:nvSpPr>
        <p:spPr>
          <a:xfrm>
            <a:off x="11506328" y="936972"/>
            <a:ext cx="302279" cy="27355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 Same Side Corner Rectangle 5">
            <a:extLst>
              <a:ext uri="{FF2B5EF4-FFF2-40B4-BE49-F238E27FC236}">
                <a16:creationId xmlns:a16="http://schemas.microsoft.com/office/drawing/2014/main" id="{F4D8A441-8B70-4314-87AA-29D81B35E5B9}"/>
              </a:ext>
            </a:extLst>
          </p:cNvPr>
          <p:cNvSpPr/>
          <p:nvPr/>
        </p:nvSpPr>
        <p:spPr>
          <a:xfrm>
            <a:off x="9871330" y="103857"/>
            <a:ext cx="352384" cy="24738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Parallelogram 8">
            <a:extLst>
              <a:ext uri="{FF2B5EF4-FFF2-40B4-BE49-F238E27FC236}">
                <a16:creationId xmlns:a16="http://schemas.microsoft.com/office/drawing/2014/main" id="{955BF537-7E59-488D-A940-F1B863F7EB58}"/>
              </a:ext>
            </a:extLst>
          </p:cNvPr>
          <p:cNvSpPr/>
          <p:nvPr/>
        </p:nvSpPr>
        <p:spPr>
          <a:xfrm>
            <a:off x="6469630" y="2392536"/>
            <a:ext cx="381319" cy="23259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18">
            <a:extLst>
              <a:ext uri="{FF2B5EF4-FFF2-40B4-BE49-F238E27FC236}">
                <a16:creationId xmlns:a16="http://schemas.microsoft.com/office/drawing/2014/main" id="{4D911A5B-60CB-4472-A1AF-3EB7FF9CE573}"/>
              </a:ext>
            </a:extLst>
          </p:cNvPr>
          <p:cNvSpPr>
            <a:spLocks/>
          </p:cNvSpPr>
          <p:nvPr/>
        </p:nvSpPr>
        <p:spPr bwMode="auto">
          <a:xfrm>
            <a:off x="11519242" y="4951149"/>
            <a:ext cx="314404" cy="313890"/>
          </a:xfrm>
          <a:custGeom>
            <a:avLst/>
            <a:gdLst/>
            <a:ahLst/>
            <a:cxnLst/>
            <a:rect l="l" t="t" r="r" b="b"/>
            <a:pathLst>
              <a:path w="3788345" h="3782142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2" name="Oval 12287">
            <a:extLst>
              <a:ext uri="{FF2B5EF4-FFF2-40B4-BE49-F238E27FC236}">
                <a16:creationId xmlns:a16="http://schemas.microsoft.com/office/drawing/2014/main" id="{9B394854-EDE0-4AD2-B297-CF29AC29E5D6}"/>
              </a:ext>
            </a:extLst>
          </p:cNvPr>
          <p:cNvSpPr/>
          <p:nvPr/>
        </p:nvSpPr>
        <p:spPr>
          <a:xfrm>
            <a:off x="11534032" y="2131856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7529484F-76FF-4EB3-A891-29BC10FEFB4C}"/>
              </a:ext>
            </a:extLst>
          </p:cNvPr>
          <p:cNvSpPr>
            <a:spLocks/>
          </p:cNvSpPr>
          <p:nvPr/>
        </p:nvSpPr>
        <p:spPr bwMode="auto">
          <a:xfrm>
            <a:off x="8083069" y="1490329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5" name="Freeform 18">
            <a:extLst>
              <a:ext uri="{FF2B5EF4-FFF2-40B4-BE49-F238E27FC236}">
                <a16:creationId xmlns:a16="http://schemas.microsoft.com/office/drawing/2014/main" id="{41326104-1DD1-4B55-9E15-C4145DD48C57}"/>
              </a:ext>
            </a:extLst>
          </p:cNvPr>
          <p:cNvSpPr>
            <a:spLocks noEditPoints="1"/>
          </p:cNvSpPr>
          <p:nvPr/>
        </p:nvSpPr>
        <p:spPr bwMode="auto">
          <a:xfrm>
            <a:off x="7124400" y="6043154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77D08669-7EE9-4A0C-8540-F916B9979857}"/>
              </a:ext>
            </a:extLst>
          </p:cNvPr>
          <p:cNvSpPr>
            <a:spLocks/>
          </p:cNvSpPr>
          <p:nvPr/>
        </p:nvSpPr>
        <p:spPr bwMode="auto">
          <a:xfrm>
            <a:off x="6258149" y="1015781"/>
            <a:ext cx="330453" cy="33678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85E5FC34-1C76-42D4-99A3-8B6BCEBCA627}"/>
              </a:ext>
            </a:extLst>
          </p:cNvPr>
          <p:cNvSpPr>
            <a:spLocks noEditPoints="1"/>
          </p:cNvSpPr>
          <p:nvPr/>
        </p:nvSpPr>
        <p:spPr bwMode="auto">
          <a:xfrm>
            <a:off x="9015644" y="1260919"/>
            <a:ext cx="340880" cy="172713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EAEA00-681B-4C3F-AAC2-B120E5DC770E}"/>
              </a:ext>
            </a:extLst>
          </p:cNvPr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550284BB-83C7-46DC-B708-9FCEB876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B8837175-825D-4110-9023-93D50C732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0C9581DD-948D-42D6-B1F6-8196EF76D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99ADB1EF-D22B-44A9-BA4D-FBF812199C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E9444119-E028-4D62-9F8B-50020C1F7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95" name="Freeform 36">
            <a:extLst>
              <a:ext uri="{FF2B5EF4-FFF2-40B4-BE49-F238E27FC236}">
                <a16:creationId xmlns:a16="http://schemas.microsoft.com/office/drawing/2014/main" id="{FC853986-1E95-499A-8BEF-E0D123F6B06E}"/>
              </a:ext>
            </a:extLst>
          </p:cNvPr>
          <p:cNvSpPr>
            <a:spLocks noEditPoints="1"/>
          </p:cNvSpPr>
          <p:nvPr/>
        </p:nvSpPr>
        <p:spPr bwMode="auto">
          <a:xfrm>
            <a:off x="9588015" y="5517559"/>
            <a:ext cx="312769" cy="337229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6" name="Oval 19">
            <a:extLst>
              <a:ext uri="{FF2B5EF4-FFF2-40B4-BE49-F238E27FC236}">
                <a16:creationId xmlns:a16="http://schemas.microsoft.com/office/drawing/2014/main" id="{43B248BD-BA6C-4F75-80A6-6B7C0DEF0897}"/>
              </a:ext>
            </a:extLst>
          </p:cNvPr>
          <p:cNvSpPr/>
          <p:nvPr/>
        </p:nvSpPr>
        <p:spPr>
          <a:xfrm rot="7840081">
            <a:off x="7388589" y="357113"/>
            <a:ext cx="302849" cy="25834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12287">
            <a:extLst>
              <a:ext uri="{FF2B5EF4-FFF2-40B4-BE49-F238E27FC236}">
                <a16:creationId xmlns:a16="http://schemas.microsoft.com/office/drawing/2014/main" id="{903099DF-21C7-4CD0-A23E-BFFF48EA833F}"/>
              </a:ext>
            </a:extLst>
          </p:cNvPr>
          <p:cNvSpPr/>
          <p:nvPr/>
        </p:nvSpPr>
        <p:spPr>
          <a:xfrm>
            <a:off x="7463557" y="5108094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9" name="Parallelogram 8">
            <a:extLst>
              <a:ext uri="{FF2B5EF4-FFF2-40B4-BE49-F238E27FC236}">
                <a16:creationId xmlns:a16="http://schemas.microsoft.com/office/drawing/2014/main" id="{F23F5BE6-88BD-46C6-97FF-C168D641FBFE}"/>
              </a:ext>
            </a:extLst>
          </p:cNvPr>
          <p:cNvSpPr/>
          <p:nvPr/>
        </p:nvSpPr>
        <p:spPr>
          <a:xfrm>
            <a:off x="11361206" y="6256765"/>
            <a:ext cx="315238" cy="192287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E7EE0D-7DEC-4897-805E-9F83E4B0D687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02D74F-5C80-4163-8A3A-3C3DAABF5F4E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516C53F-1DBA-4FD6-8EEC-163846443DAF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5E7C5F-05DB-4514-8952-3B1F5D5B534C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8BB650-B7B9-449C-99D6-607221C9CBF0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22CBCCB-299C-43BC-99BE-2B7ABAB0152A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8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2AEB50-C141-4922-8733-8762BB586665}"/>
              </a:ext>
            </a:extLst>
          </p:cNvPr>
          <p:cNvCxnSpPr>
            <a:cxnSpLocks/>
          </p:cNvCxnSpPr>
          <p:nvPr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E4727-EA75-475A-B843-5D87B24389EA}"/>
              </a:ext>
            </a:extLst>
          </p:cNvPr>
          <p:cNvSpPr/>
          <p:nvPr/>
        </p:nvSpPr>
        <p:spPr>
          <a:xfrm>
            <a:off x="4228416" y="1753460"/>
            <a:ext cx="3528000" cy="352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6D6FFC-BD43-4799-A0FE-1599C066725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This text can be replaced with your own text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0747A9A6-806D-4FA4-B613-1C4102A09385}"/>
              </a:ext>
            </a:extLst>
          </p:cNvPr>
          <p:cNvGrpSpPr/>
          <p:nvPr/>
        </p:nvGrpSpPr>
        <p:grpSpPr>
          <a:xfrm>
            <a:off x="4875101" y="5361975"/>
            <a:ext cx="2448272" cy="935366"/>
            <a:chOff x="803640" y="3290827"/>
            <a:chExt cx="2059657" cy="935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3BBEFC-30E8-4B02-A0BE-E35E549CA6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C2E6E4-7B83-409B-AED8-75C80FC479E6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5280B1C2-2010-488C-A6EF-F80AB25506E2}"/>
              </a:ext>
            </a:extLst>
          </p:cNvPr>
          <p:cNvGrpSpPr/>
          <p:nvPr/>
        </p:nvGrpSpPr>
        <p:grpSpPr>
          <a:xfrm>
            <a:off x="872183" y="4910769"/>
            <a:ext cx="2448272" cy="935366"/>
            <a:chOff x="803640" y="3290827"/>
            <a:chExt cx="2059657" cy="9353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3976E7-13DC-498A-A33C-CBF0B7375C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C5C1CF-F865-4868-A2FB-AE0FD7E98D3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37D3AFC5-930D-4A47-AB49-9815A751E6ED}"/>
              </a:ext>
            </a:extLst>
          </p:cNvPr>
          <p:cNvGrpSpPr/>
          <p:nvPr/>
        </p:nvGrpSpPr>
        <p:grpSpPr>
          <a:xfrm>
            <a:off x="8887878" y="4910769"/>
            <a:ext cx="2448272" cy="935366"/>
            <a:chOff x="803640" y="3290827"/>
            <a:chExt cx="2059657" cy="9353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CC0B51-3A39-4C59-B175-1177D4FD613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9740A-E7A9-4B39-9A32-F27211FD57E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6D73B1-3E15-4AFE-840D-69F6AD09342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93988B-4CB1-4C17-B1A2-F024C48813B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07850D-0E9C-41D0-AC49-598A6C10971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701527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3D499-4DE0-4C36-AFAD-7ADCF2DD8780}"/>
              </a:ext>
            </a:extLst>
          </p:cNvPr>
          <p:cNvGrpSpPr/>
          <p:nvPr/>
        </p:nvGrpSpPr>
        <p:grpSpPr>
          <a:xfrm rot="16200000">
            <a:off x="3968855" y="4506512"/>
            <a:ext cx="1645920" cy="1482562"/>
            <a:chOff x="971600" y="1733231"/>
            <a:chExt cx="1620000" cy="144000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B1179E29-977D-41C0-BAB0-4234C9073580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09CB227-87D3-427E-BA55-50509F50CBE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C25B29-F81A-473C-AA38-D1E2F8AA8D56}"/>
              </a:ext>
            </a:extLst>
          </p:cNvPr>
          <p:cNvGrpSpPr/>
          <p:nvPr/>
        </p:nvGrpSpPr>
        <p:grpSpPr>
          <a:xfrm>
            <a:off x="4014575" y="4816244"/>
            <a:ext cx="1554480" cy="874720"/>
            <a:chOff x="3233964" y="1911289"/>
            <a:chExt cx="1410044" cy="921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03E95E-817B-4050-ABF6-2326BE2B7F56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5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45F57A-F55F-45A6-9A15-4AEF2CCDD68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7F49C2-E34F-490E-BCD3-32499A9CCE2F}"/>
              </a:ext>
            </a:extLst>
          </p:cNvPr>
          <p:cNvGrpSpPr/>
          <p:nvPr/>
        </p:nvGrpSpPr>
        <p:grpSpPr>
          <a:xfrm rot="16200000">
            <a:off x="3162572" y="3078135"/>
            <a:ext cx="1645920" cy="1504727"/>
            <a:chOff x="971600" y="1733232"/>
            <a:chExt cx="1620000" cy="144000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363E980-4C17-498E-A1DB-3F3CEE92CB76}"/>
                </a:ext>
              </a:extLst>
            </p:cNvPr>
            <p:cNvSpPr/>
            <p:nvPr/>
          </p:nvSpPr>
          <p:spPr>
            <a:xfrm>
              <a:off x="971600" y="1733232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AAFA6EEA-27C2-432A-8CF1-245B5FFC6356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9E911B-A20B-42E5-A714-A337EAF2533C}"/>
              </a:ext>
            </a:extLst>
          </p:cNvPr>
          <p:cNvGrpSpPr/>
          <p:nvPr/>
        </p:nvGrpSpPr>
        <p:grpSpPr>
          <a:xfrm>
            <a:off x="3241388" y="3393452"/>
            <a:ext cx="1498434" cy="880616"/>
            <a:chOff x="3238726" y="1911289"/>
            <a:chExt cx="1400519" cy="9064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77A313-A5E0-4366-A1B6-E132C775EF85}"/>
                </a:ext>
              </a:extLst>
            </p:cNvPr>
            <p:cNvSpPr txBox="1"/>
            <p:nvPr/>
          </p:nvSpPr>
          <p:spPr>
            <a:xfrm>
              <a:off x="3238726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F3BD17-A318-49CF-A14D-E9E3C0FCEA13}"/>
                </a:ext>
              </a:extLst>
            </p:cNvPr>
            <p:cNvSpPr txBox="1"/>
            <p:nvPr/>
          </p:nvSpPr>
          <p:spPr>
            <a:xfrm>
              <a:off x="3238726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50FD7-B270-4137-B787-8C4AA9223F1D}"/>
              </a:ext>
            </a:extLst>
          </p:cNvPr>
          <p:cNvGrpSpPr/>
          <p:nvPr/>
        </p:nvGrpSpPr>
        <p:grpSpPr>
          <a:xfrm rot="16200000">
            <a:off x="2318804" y="4495430"/>
            <a:ext cx="1645920" cy="1504727"/>
            <a:chOff x="971600" y="1733231"/>
            <a:chExt cx="1620000" cy="1440000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2874F96-8CF6-409E-8542-067B20FC8F4B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8C96E47-019A-4D78-9A11-FBA6CFDA190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5946B4-0710-453C-A705-4121B5A2344A}"/>
              </a:ext>
            </a:extLst>
          </p:cNvPr>
          <p:cNvGrpSpPr/>
          <p:nvPr/>
        </p:nvGrpSpPr>
        <p:grpSpPr>
          <a:xfrm>
            <a:off x="2367620" y="4810348"/>
            <a:ext cx="1508625" cy="880616"/>
            <a:chOff x="3233964" y="1911289"/>
            <a:chExt cx="1410044" cy="9064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2F90A4-63EA-4D06-AE8D-7A19610679C3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1814F4-B3CF-47EE-870A-0CD4C0B1C8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68C01-512A-414C-8F0E-9A9D60145F4A}"/>
              </a:ext>
            </a:extLst>
          </p:cNvPr>
          <p:cNvGrpSpPr/>
          <p:nvPr/>
        </p:nvGrpSpPr>
        <p:grpSpPr>
          <a:xfrm rot="16200000">
            <a:off x="629091" y="4472562"/>
            <a:ext cx="1645920" cy="1550464"/>
            <a:chOff x="971600" y="1733231"/>
            <a:chExt cx="1620000" cy="144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0B01601-E428-4AEE-AA1A-CAB0D6112776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C68C33A-9F77-4D0A-B00D-7ACB8434DCF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CECF8F-4F33-4AC4-8F7B-326F6F067F44}"/>
              </a:ext>
            </a:extLst>
          </p:cNvPr>
          <p:cNvGrpSpPr/>
          <p:nvPr/>
        </p:nvGrpSpPr>
        <p:grpSpPr>
          <a:xfrm>
            <a:off x="674811" y="4810348"/>
            <a:ext cx="1554480" cy="880616"/>
            <a:chOff x="3233964" y="1911289"/>
            <a:chExt cx="1410044" cy="9064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5A5EBB-A3F5-4A5F-98A9-5C13F04050F9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EA7E58-E75D-4F3B-94DC-CA4A8A3C00A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BDD33-0C09-4477-8B4A-990004D12012}"/>
              </a:ext>
            </a:extLst>
          </p:cNvPr>
          <p:cNvGrpSpPr/>
          <p:nvPr/>
        </p:nvGrpSpPr>
        <p:grpSpPr>
          <a:xfrm rot="16200000">
            <a:off x="1477142" y="3058528"/>
            <a:ext cx="1645920" cy="1550464"/>
            <a:chOff x="971600" y="1733231"/>
            <a:chExt cx="1620000" cy="144000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572C40F-AE2A-493B-AF1E-D5F3DEE5AE1A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F9A2ED9-0358-4B74-8813-0EF6EA5821B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070E70-41D2-4DC8-A51F-D91A619F0A08}"/>
              </a:ext>
            </a:extLst>
          </p:cNvPr>
          <p:cNvGrpSpPr/>
          <p:nvPr/>
        </p:nvGrpSpPr>
        <p:grpSpPr>
          <a:xfrm>
            <a:off x="1522862" y="3393452"/>
            <a:ext cx="1554480" cy="880616"/>
            <a:chOff x="3233964" y="1911289"/>
            <a:chExt cx="1410044" cy="9064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868AE8-C1CD-4AD4-9E7E-21C7756304B7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78A682-6904-452B-A59F-97B7C36466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6414B-3F0B-4D35-852D-F85532E9BB3C}"/>
              </a:ext>
            </a:extLst>
          </p:cNvPr>
          <p:cNvGrpSpPr/>
          <p:nvPr/>
        </p:nvGrpSpPr>
        <p:grpSpPr>
          <a:xfrm rot="16200000">
            <a:off x="2331724" y="1598596"/>
            <a:ext cx="1645920" cy="1550464"/>
            <a:chOff x="971600" y="1733231"/>
            <a:chExt cx="1620000" cy="144000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7E35F59-D6F7-4386-AFC7-16DD0A51F5C8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0EC0552-D1A0-49A0-B3C7-A3E8B4CBB8F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7E0540-F5EC-4807-B91B-7FD25DE1D580}"/>
              </a:ext>
            </a:extLst>
          </p:cNvPr>
          <p:cNvGrpSpPr/>
          <p:nvPr/>
        </p:nvGrpSpPr>
        <p:grpSpPr>
          <a:xfrm>
            <a:off x="2377444" y="1933520"/>
            <a:ext cx="1554480" cy="880616"/>
            <a:chOff x="3233964" y="1911289"/>
            <a:chExt cx="1410044" cy="9064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0F10AD-BA52-43CB-B19A-1250B376703C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B6642E-E9D7-4B07-8B39-F11B592ACF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C3254C2E-DC53-410D-AC70-B2C061F8B6E5}"/>
              </a:ext>
            </a:extLst>
          </p:cNvPr>
          <p:cNvSpPr/>
          <p:nvPr/>
        </p:nvSpPr>
        <p:spPr>
          <a:xfrm>
            <a:off x="6050337" y="1777156"/>
            <a:ext cx="5177440" cy="100944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id="{DC13CE72-041F-4D16-915B-24DE3C1F3EC0}"/>
              </a:ext>
            </a:extLst>
          </p:cNvPr>
          <p:cNvSpPr/>
          <p:nvPr/>
        </p:nvSpPr>
        <p:spPr>
          <a:xfrm>
            <a:off x="6050337" y="2980642"/>
            <a:ext cx="5177440" cy="131393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7BE814C5-9A15-438C-854C-14D71092BB5E}"/>
              </a:ext>
            </a:extLst>
          </p:cNvPr>
          <p:cNvSpPr/>
          <p:nvPr/>
        </p:nvSpPr>
        <p:spPr>
          <a:xfrm>
            <a:off x="6050337" y="4488621"/>
            <a:ext cx="517744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271721-E805-43EE-BFFA-8A1B86280BE1}"/>
              </a:ext>
            </a:extLst>
          </p:cNvPr>
          <p:cNvGrpSpPr/>
          <p:nvPr/>
        </p:nvGrpSpPr>
        <p:grpSpPr>
          <a:xfrm>
            <a:off x="6293074" y="1900992"/>
            <a:ext cx="4802819" cy="823328"/>
            <a:chOff x="3233964" y="1954419"/>
            <a:chExt cx="1400519" cy="823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E5ED6C-EAAB-478F-8424-441A7E98D426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3C797E-D5BD-45D5-94D6-D2F909A3FE20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0A55E6-31E5-4CD0-8238-03666C5A5F8D}"/>
              </a:ext>
            </a:extLst>
          </p:cNvPr>
          <p:cNvGrpSpPr/>
          <p:nvPr/>
        </p:nvGrpSpPr>
        <p:grpSpPr>
          <a:xfrm>
            <a:off x="6293074" y="3160155"/>
            <a:ext cx="4802658" cy="954913"/>
            <a:chOff x="6533673" y="3357955"/>
            <a:chExt cx="2150471" cy="95491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FF7DEC-9A66-4424-8C0B-23FDCCD0240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D3401A-62A9-4CC1-AAA0-FE06C2732DA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C27128-DE80-4453-A918-240C084C7EB3}"/>
              </a:ext>
            </a:extLst>
          </p:cNvPr>
          <p:cNvGrpSpPr/>
          <p:nvPr/>
        </p:nvGrpSpPr>
        <p:grpSpPr>
          <a:xfrm>
            <a:off x="6293074" y="4643819"/>
            <a:ext cx="4802658" cy="1296537"/>
            <a:chOff x="6533673" y="3357955"/>
            <a:chExt cx="2150471" cy="129653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E7A2BC-57C3-4BE6-AA1F-FCE95D2EBFE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I hope and I believe that this Template will your Time, Money and Reputation.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BD3EB1-9569-4081-9A41-D5469C4FD9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797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292674" y="3505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286878" y="123061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06924-43DA-4425-9822-FC33B6697BAA}"/>
              </a:ext>
            </a:extLst>
          </p:cNvPr>
          <p:cNvGrpSpPr/>
          <p:nvPr/>
        </p:nvGrpSpPr>
        <p:grpSpPr>
          <a:xfrm>
            <a:off x="7327342" y="2158381"/>
            <a:ext cx="3833466" cy="939675"/>
            <a:chOff x="6485792" y="1401372"/>
            <a:chExt cx="1923961" cy="939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1B7197-7221-422C-B87B-D7B1F8CC0F5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0AEAE-E33C-48E2-A1F1-505419DAE161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2EB6E-7F5B-4918-85B3-E5A88BAF0480}"/>
              </a:ext>
            </a:extLst>
          </p:cNvPr>
          <p:cNvGrpSpPr/>
          <p:nvPr/>
        </p:nvGrpSpPr>
        <p:grpSpPr>
          <a:xfrm>
            <a:off x="7327342" y="3251195"/>
            <a:ext cx="3833466" cy="939675"/>
            <a:chOff x="6485792" y="1401372"/>
            <a:chExt cx="1923961" cy="939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C5B8AE-4B24-4C04-9B54-ED2F7C0D62A7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CE3297-0360-4639-A4F3-8116B3A4652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26FCA5-D20E-4A3B-A480-DED6001929D3}"/>
              </a:ext>
            </a:extLst>
          </p:cNvPr>
          <p:cNvGrpSpPr/>
          <p:nvPr/>
        </p:nvGrpSpPr>
        <p:grpSpPr>
          <a:xfrm>
            <a:off x="7327342" y="4344009"/>
            <a:ext cx="3833466" cy="939675"/>
            <a:chOff x="6485792" y="1401372"/>
            <a:chExt cx="1923961" cy="9396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E0D78-473F-43FD-B256-A97E65A5714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9BB8E-DB43-4DED-825F-55DD31F934F3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EF586-652A-4C34-B4B6-5B575ABC60F2}"/>
              </a:ext>
            </a:extLst>
          </p:cNvPr>
          <p:cNvGrpSpPr/>
          <p:nvPr/>
        </p:nvGrpSpPr>
        <p:grpSpPr>
          <a:xfrm>
            <a:off x="7327342" y="5436823"/>
            <a:ext cx="3833466" cy="939675"/>
            <a:chOff x="6485792" y="1401372"/>
            <a:chExt cx="1923961" cy="9396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8772FE-54BE-45C8-9A0E-81EA57F30C0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C7E11E-5BB4-4D0F-95D7-E1AA447A8F47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A14005-1D28-4A69-9482-DD9976B757BF}"/>
              </a:ext>
            </a:extLst>
          </p:cNvPr>
          <p:cNvGrpSpPr/>
          <p:nvPr/>
        </p:nvGrpSpPr>
        <p:grpSpPr>
          <a:xfrm>
            <a:off x="5453194" y="2269467"/>
            <a:ext cx="1684278" cy="3934778"/>
            <a:chOff x="5154947" y="2108809"/>
            <a:chExt cx="1887663" cy="4409922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1073036-2EEB-4E42-8490-D0EF739A3896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68F0CAE-7567-4D31-8E50-776EC2092DB9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C305FC1-1E9E-485E-8E2A-65C3317CA6D6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F200804-F4AA-481E-B724-3E5DBB96340B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DC5581-F0E5-481F-B32B-E200480C7F80}"/>
                </a:ext>
              </a:extLst>
            </p:cNvPr>
            <p:cNvSpPr txBox="1"/>
            <p:nvPr/>
          </p:nvSpPr>
          <p:spPr>
            <a:xfrm>
              <a:off x="6100814" y="2233689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369A1-9111-4C2B-83FE-2F5227F31BAE}"/>
                </a:ext>
              </a:extLst>
            </p:cNvPr>
            <p:cNvSpPr txBox="1"/>
            <p:nvPr/>
          </p:nvSpPr>
          <p:spPr>
            <a:xfrm>
              <a:off x="5471761" y="3373684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9A1FCA-D100-4D0C-96CF-5EE4150B53F1}"/>
                </a:ext>
              </a:extLst>
            </p:cNvPr>
            <p:cNvSpPr txBox="1"/>
            <p:nvPr/>
          </p:nvSpPr>
          <p:spPr>
            <a:xfrm>
              <a:off x="6096743" y="4497897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F8EA4B-B89B-4C6F-B2F8-79957B943220}"/>
                </a:ext>
              </a:extLst>
            </p:cNvPr>
            <p:cNvSpPr txBox="1"/>
            <p:nvPr/>
          </p:nvSpPr>
          <p:spPr>
            <a:xfrm>
              <a:off x="5471761" y="5595143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174C28A-4134-479A-A929-AD902FE7F174}"/>
              </a:ext>
            </a:extLst>
          </p:cNvPr>
          <p:cNvSpPr/>
          <p:nvPr/>
        </p:nvSpPr>
        <p:spPr>
          <a:xfrm rot="1803479">
            <a:off x="1882974" y="-659230"/>
            <a:ext cx="1813752" cy="7912292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37057A-7228-4C46-B8A3-AE62AFCD743C}"/>
              </a:ext>
            </a:extLst>
          </p:cNvPr>
          <p:cNvSpPr/>
          <p:nvPr/>
        </p:nvSpPr>
        <p:spPr>
          <a:xfrm rot="1823044">
            <a:off x="2717538" y="3285815"/>
            <a:ext cx="893702" cy="557062"/>
          </a:xfrm>
          <a:custGeom>
            <a:avLst/>
            <a:gdLst>
              <a:gd name="connsiteX0" fmla="*/ 372710 w 677331"/>
              <a:gd name="connsiteY0" fmla="*/ 26347 h 523392"/>
              <a:gd name="connsiteX1" fmla="*/ 414273 w 677331"/>
              <a:gd name="connsiteY1" fmla="*/ 180286 h 523392"/>
              <a:gd name="connsiteX2" fmla="*/ 417352 w 677331"/>
              <a:gd name="connsiteY2" fmla="*/ 214153 h 523392"/>
              <a:gd name="connsiteX3" fmla="*/ 18650 w 677331"/>
              <a:gd name="connsiteY3" fmla="*/ 214153 h 523392"/>
              <a:gd name="connsiteX4" fmla="*/ 18650 w 677331"/>
              <a:gd name="connsiteY4" fmla="*/ 321910 h 523392"/>
              <a:gd name="connsiteX5" fmla="*/ 411194 w 677331"/>
              <a:gd name="connsiteY5" fmla="*/ 321910 h 523392"/>
              <a:gd name="connsiteX6" fmla="*/ 377328 w 677331"/>
              <a:gd name="connsiteY6" fmla="*/ 441982 h 523392"/>
              <a:gd name="connsiteX7" fmla="*/ 345001 w 677331"/>
              <a:gd name="connsiteY7" fmla="*/ 511255 h 523392"/>
              <a:gd name="connsiteX8" fmla="*/ 606697 w 677331"/>
              <a:gd name="connsiteY8" fmla="*/ 511255 h 523392"/>
              <a:gd name="connsiteX9" fmla="*/ 660575 w 677331"/>
              <a:gd name="connsiteY9" fmla="*/ 241862 h 523392"/>
              <a:gd name="connsiteX10" fmla="*/ 626709 w 677331"/>
              <a:gd name="connsiteY10" fmla="*/ 18650 h 523392"/>
              <a:gd name="connsiteX11" fmla="*/ 371170 w 677331"/>
              <a:gd name="connsiteY11" fmla="*/ 18650 h 523392"/>
              <a:gd name="connsiteX12" fmla="*/ 372710 w 677331"/>
              <a:gd name="connsiteY12" fmla="*/ 26347 h 52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331" h="523392">
                <a:moveTo>
                  <a:pt x="372710" y="26347"/>
                </a:moveTo>
                <a:cubicBezTo>
                  <a:pt x="394261" y="74068"/>
                  <a:pt x="408116" y="126408"/>
                  <a:pt x="414273" y="180286"/>
                </a:cubicBezTo>
                <a:cubicBezTo>
                  <a:pt x="415813" y="191062"/>
                  <a:pt x="415813" y="201837"/>
                  <a:pt x="417352" y="214153"/>
                </a:cubicBezTo>
                <a:lnTo>
                  <a:pt x="18650" y="214153"/>
                </a:lnTo>
                <a:lnTo>
                  <a:pt x="18650" y="321910"/>
                </a:lnTo>
                <a:lnTo>
                  <a:pt x="411194" y="321910"/>
                </a:lnTo>
                <a:cubicBezTo>
                  <a:pt x="405037" y="363473"/>
                  <a:pt x="392722" y="403497"/>
                  <a:pt x="377328" y="441982"/>
                </a:cubicBezTo>
                <a:cubicBezTo>
                  <a:pt x="368092" y="465073"/>
                  <a:pt x="357316" y="488164"/>
                  <a:pt x="345001" y="511255"/>
                </a:cubicBezTo>
                <a:lnTo>
                  <a:pt x="606697" y="511255"/>
                </a:lnTo>
                <a:cubicBezTo>
                  <a:pt x="640563" y="426588"/>
                  <a:pt x="660575" y="337304"/>
                  <a:pt x="660575" y="241862"/>
                </a:cubicBezTo>
                <a:cubicBezTo>
                  <a:pt x="660575" y="161813"/>
                  <a:pt x="648260" y="87923"/>
                  <a:pt x="626709" y="18650"/>
                </a:cubicBezTo>
                <a:lnTo>
                  <a:pt x="371170" y="18650"/>
                </a:lnTo>
                <a:cubicBezTo>
                  <a:pt x="371170" y="21729"/>
                  <a:pt x="371170" y="23269"/>
                  <a:pt x="372710" y="26347"/>
                </a:cubicBezTo>
                <a:close/>
              </a:path>
            </a:pathLst>
          </a:custGeom>
          <a:solidFill>
            <a:schemeClr val="accent5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F186A5C4-C75B-4F0D-834C-21DA283C4B18}"/>
              </a:ext>
            </a:extLst>
          </p:cNvPr>
          <p:cNvSpPr/>
          <p:nvPr/>
        </p:nvSpPr>
        <p:spPr>
          <a:xfrm rot="3082378">
            <a:off x="3054076" y="4366333"/>
            <a:ext cx="2318571" cy="325247"/>
          </a:xfrm>
          <a:custGeom>
            <a:avLst/>
            <a:gdLst>
              <a:gd name="connsiteX0" fmla="*/ 5542481 w 5610225"/>
              <a:gd name="connsiteY0" fmla="*/ 213836 h 600075"/>
              <a:gd name="connsiteX1" fmla="*/ 5387224 w 5610225"/>
              <a:gd name="connsiteY1" fmla="*/ 185261 h 600075"/>
              <a:gd name="connsiteX2" fmla="*/ 5331027 w 5610225"/>
              <a:gd name="connsiteY2" fmla="*/ 180499 h 600075"/>
              <a:gd name="connsiteX3" fmla="*/ 4551881 w 5610225"/>
              <a:gd name="connsiteY3" fmla="*/ 159544 h 600075"/>
              <a:gd name="connsiteX4" fmla="*/ 3977524 w 5610225"/>
              <a:gd name="connsiteY4" fmla="*/ 109061 h 600075"/>
              <a:gd name="connsiteX5" fmla="*/ 3723206 w 5610225"/>
              <a:gd name="connsiteY5" fmla="*/ 78581 h 600075"/>
              <a:gd name="connsiteX6" fmla="*/ 3308869 w 5610225"/>
              <a:gd name="connsiteY6" fmla="*/ 28099 h 600075"/>
              <a:gd name="connsiteX7" fmla="*/ 3281246 w 5610225"/>
              <a:gd name="connsiteY7" fmla="*/ 26194 h 600075"/>
              <a:gd name="connsiteX8" fmla="*/ 2932631 w 5610225"/>
              <a:gd name="connsiteY8" fmla="*/ 21431 h 600075"/>
              <a:gd name="connsiteX9" fmla="*/ 2608781 w 5610225"/>
              <a:gd name="connsiteY9" fmla="*/ 16669 h 600075"/>
              <a:gd name="connsiteX10" fmla="*/ 2148724 w 5610225"/>
              <a:gd name="connsiteY10" fmla="*/ 47149 h 600075"/>
              <a:gd name="connsiteX11" fmla="*/ 1731529 w 5610225"/>
              <a:gd name="connsiteY11" fmla="*/ 87154 h 600075"/>
              <a:gd name="connsiteX12" fmla="*/ 1131454 w 5610225"/>
              <a:gd name="connsiteY12" fmla="*/ 83344 h 600075"/>
              <a:gd name="connsiteX13" fmla="*/ 1108594 w 5610225"/>
              <a:gd name="connsiteY13" fmla="*/ 81439 h 600075"/>
              <a:gd name="connsiteX14" fmla="*/ 736166 w 5610225"/>
              <a:gd name="connsiteY14" fmla="*/ 19526 h 600075"/>
              <a:gd name="connsiteX15" fmla="*/ 672349 w 5610225"/>
              <a:gd name="connsiteY15" fmla="*/ 7144 h 600075"/>
              <a:gd name="connsiteX16" fmla="*/ 637106 w 5610225"/>
              <a:gd name="connsiteY16" fmla="*/ 10001 h 600075"/>
              <a:gd name="connsiteX17" fmla="*/ 565669 w 5610225"/>
              <a:gd name="connsiteY17" fmla="*/ 40481 h 600075"/>
              <a:gd name="connsiteX18" fmla="*/ 17981 w 5610225"/>
              <a:gd name="connsiteY18" fmla="*/ 524351 h 600075"/>
              <a:gd name="connsiteX19" fmla="*/ 46556 w 5610225"/>
              <a:gd name="connsiteY19" fmla="*/ 584359 h 600075"/>
              <a:gd name="connsiteX20" fmla="*/ 563764 w 5610225"/>
              <a:gd name="connsiteY20" fmla="*/ 260509 h 600075"/>
              <a:gd name="connsiteX21" fmla="*/ 1199081 w 5610225"/>
              <a:gd name="connsiteY21" fmla="*/ 200501 h 600075"/>
              <a:gd name="connsiteX22" fmla="*/ 2132531 w 5610225"/>
              <a:gd name="connsiteY22" fmla="*/ 314801 h 600075"/>
              <a:gd name="connsiteX23" fmla="*/ 3040264 w 5610225"/>
              <a:gd name="connsiteY23" fmla="*/ 431959 h 600075"/>
              <a:gd name="connsiteX24" fmla="*/ 3913706 w 5610225"/>
              <a:gd name="connsiteY24" fmla="*/ 439579 h 600075"/>
              <a:gd name="connsiteX25" fmla="*/ 4101349 w 5610225"/>
              <a:gd name="connsiteY25" fmla="*/ 434816 h 600075"/>
              <a:gd name="connsiteX26" fmla="*/ 5504381 w 5610225"/>
              <a:gd name="connsiteY26" fmla="*/ 599599 h 600075"/>
              <a:gd name="connsiteX27" fmla="*/ 5606299 w 5610225"/>
              <a:gd name="connsiteY27" fmla="*/ 402431 h 600075"/>
              <a:gd name="connsiteX28" fmla="*/ 5542481 w 5610225"/>
              <a:gd name="connsiteY28" fmla="*/ 21383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10225" h="600075">
                <a:moveTo>
                  <a:pt x="5542481" y="213836"/>
                </a:moveTo>
                <a:lnTo>
                  <a:pt x="5387224" y="185261"/>
                </a:lnTo>
                <a:cubicBezTo>
                  <a:pt x="5383414" y="184309"/>
                  <a:pt x="5334836" y="180499"/>
                  <a:pt x="5331027" y="180499"/>
                </a:cubicBezTo>
                <a:lnTo>
                  <a:pt x="4551881" y="159544"/>
                </a:lnTo>
                <a:lnTo>
                  <a:pt x="3977524" y="109061"/>
                </a:lnTo>
                <a:lnTo>
                  <a:pt x="3723206" y="78581"/>
                </a:lnTo>
                <a:lnTo>
                  <a:pt x="3308869" y="28099"/>
                </a:lnTo>
                <a:cubicBezTo>
                  <a:pt x="3300296" y="27146"/>
                  <a:pt x="3290771" y="26194"/>
                  <a:pt x="3281246" y="26194"/>
                </a:cubicBezTo>
                <a:lnTo>
                  <a:pt x="2932631" y="21431"/>
                </a:lnTo>
                <a:lnTo>
                  <a:pt x="2608781" y="16669"/>
                </a:lnTo>
                <a:lnTo>
                  <a:pt x="2148724" y="47149"/>
                </a:lnTo>
                <a:lnTo>
                  <a:pt x="1731529" y="87154"/>
                </a:lnTo>
                <a:lnTo>
                  <a:pt x="1131454" y="83344"/>
                </a:lnTo>
                <a:cubicBezTo>
                  <a:pt x="1123834" y="83344"/>
                  <a:pt x="1116214" y="82391"/>
                  <a:pt x="1108594" y="81439"/>
                </a:cubicBezTo>
                <a:lnTo>
                  <a:pt x="736166" y="19526"/>
                </a:lnTo>
                <a:lnTo>
                  <a:pt x="672349" y="7144"/>
                </a:lnTo>
                <a:lnTo>
                  <a:pt x="637106" y="10001"/>
                </a:lnTo>
                <a:cubicBezTo>
                  <a:pt x="610436" y="11906"/>
                  <a:pt x="585671" y="22384"/>
                  <a:pt x="565669" y="40481"/>
                </a:cubicBezTo>
                <a:lnTo>
                  <a:pt x="17981" y="524351"/>
                </a:lnTo>
                <a:cubicBezTo>
                  <a:pt x="17981" y="524351"/>
                  <a:pt x="-20119" y="578644"/>
                  <a:pt x="46556" y="584359"/>
                </a:cubicBezTo>
                <a:lnTo>
                  <a:pt x="563764" y="260509"/>
                </a:lnTo>
                <a:cubicBezTo>
                  <a:pt x="563764" y="260509"/>
                  <a:pt x="684731" y="133826"/>
                  <a:pt x="1199081" y="200501"/>
                </a:cubicBezTo>
                <a:lnTo>
                  <a:pt x="2132531" y="314801"/>
                </a:lnTo>
                <a:cubicBezTo>
                  <a:pt x="2132531" y="314801"/>
                  <a:pt x="2558299" y="388144"/>
                  <a:pt x="3040264" y="431959"/>
                </a:cubicBezTo>
                <a:cubicBezTo>
                  <a:pt x="3040264" y="431959"/>
                  <a:pt x="3474604" y="446246"/>
                  <a:pt x="3913706" y="439579"/>
                </a:cubicBezTo>
                <a:cubicBezTo>
                  <a:pt x="3976571" y="438626"/>
                  <a:pt x="4039436" y="436721"/>
                  <a:pt x="4101349" y="434816"/>
                </a:cubicBezTo>
                <a:cubicBezTo>
                  <a:pt x="4101349" y="434816"/>
                  <a:pt x="4993841" y="508159"/>
                  <a:pt x="5504381" y="599599"/>
                </a:cubicBezTo>
                <a:cubicBezTo>
                  <a:pt x="5504381" y="599599"/>
                  <a:pt x="5596774" y="549116"/>
                  <a:pt x="5606299" y="402431"/>
                </a:cubicBezTo>
                <a:cubicBezTo>
                  <a:pt x="5606299" y="404336"/>
                  <a:pt x="5612966" y="223361"/>
                  <a:pt x="5542481" y="2138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29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AB187B-3F2B-4AC0-8643-E86166B77D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3C1C-292D-46A6-90AD-9D89774F6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2DD6A9-C34A-48FE-ADF4-DB70B4922D87}"/>
              </a:ext>
            </a:extLst>
          </p:cNvPr>
          <p:cNvSpPr txBox="1">
            <a:spLocks/>
          </p:cNvSpPr>
          <p:nvPr/>
        </p:nvSpPr>
        <p:spPr>
          <a:xfrm>
            <a:off x="3382084" y="96746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8715A-2EEF-45F6-BBBC-40C929BD0A54}"/>
              </a:ext>
            </a:extLst>
          </p:cNvPr>
          <p:cNvSpPr txBox="1"/>
          <p:nvPr/>
        </p:nvSpPr>
        <p:spPr>
          <a:xfrm>
            <a:off x="3382084" y="163054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>
            <a:spLocks/>
          </p:cNvSpPr>
          <p:nvPr/>
        </p:nvSpPr>
        <p:spPr>
          <a:xfrm>
            <a:off x="1693172" y="4396461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2084314" y="5059543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931428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E28B2830-6990-4A79-A6A6-2D28F948EBB7}"/>
              </a:ext>
            </a:extLst>
          </p:cNvPr>
          <p:cNvSpPr/>
          <p:nvPr/>
        </p:nvSpPr>
        <p:spPr>
          <a:xfrm>
            <a:off x="962292" y="228942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2ED45-63C9-42A2-B21F-6A559FE70C25}"/>
              </a:ext>
            </a:extLst>
          </p:cNvPr>
          <p:cNvGrpSpPr/>
          <p:nvPr/>
        </p:nvGrpSpPr>
        <p:grpSpPr>
          <a:xfrm flipV="1">
            <a:off x="9694016" y="1959736"/>
            <a:ext cx="864096" cy="1800200"/>
            <a:chOff x="2699792" y="2837856"/>
            <a:chExt cx="864096" cy="180020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1FE579F-4962-4E92-840E-2A9D70B2A1B5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A91299B6-CCAC-43F8-B0FA-C6120402B096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E249DC-B131-447A-9737-4C7EDABAC4F2}"/>
              </a:ext>
            </a:extLst>
          </p:cNvPr>
          <p:cNvGrpSpPr/>
          <p:nvPr/>
        </p:nvGrpSpPr>
        <p:grpSpPr>
          <a:xfrm flipV="1">
            <a:off x="1681498" y="4299432"/>
            <a:ext cx="864096" cy="1800200"/>
            <a:chOff x="2699792" y="2837856"/>
            <a:chExt cx="864096" cy="1800200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829CC4E-B510-4C2C-AA14-09B72A52E3E1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FABDE94-087D-425E-966E-ACA4EAF3468D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253D4-B520-4921-9B56-A37DA9A5ED94}"/>
              </a:ext>
            </a:extLst>
          </p:cNvPr>
          <p:cNvGrpSpPr/>
          <p:nvPr/>
        </p:nvGrpSpPr>
        <p:grpSpPr>
          <a:xfrm flipV="1">
            <a:off x="4352337" y="3501246"/>
            <a:ext cx="864096" cy="1800200"/>
            <a:chOff x="2699792" y="2837856"/>
            <a:chExt cx="864096" cy="180020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F633731F-222D-4949-AB3E-333E12EDFE6C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27E0CF8-ED47-48EC-944C-96DC58B801E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837E1-8CFB-4214-B19A-1E9E3AA382BF}"/>
              </a:ext>
            </a:extLst>
          </p:cNvPr>
          <p:cNvGrpSpPr/>
          <p:nvPr/>
        </p:nvGrpSpPr>
        <p:grpSpPr>
          <a:xfrm flipV="1">
            <a:off x="7023176" y="2739635"/>
            <a:ext cx="864096" cy="1800200"/>
            <a:chOff x="2699792" y="2837856"/>
            <a:chExt cx="864096" cy="1800200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C6541BB7-9356-4F06-8F65-D808A4420A8B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EF989F32-8CE7-4BE5-96E8-BBEC9C83B2E3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3421D96E-8947-479E-879B-80216D1C2526}"/>
              </a:ext>
            </a:extLst>
          </p:cNvPr>
          <p:cNvSpPr/>
          <p:nvPr/>
        </p:nvSpPr>
        <p:spPr>
          <a:xfrm rot="2700000" flipH="1">
            <a:off x="1634269" y="402477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B7AE7D-3CD5-41D4-ACC9-8E3E63CEA836}"/>
              </a:ext>
            </a:extLst>
          </p:cNvPr>
          <p:cNvSpPr/>
          <p:nvPr/>
        </p:nvSpPr>
        <p:spPr>
          <a:xfrm rot="2700000" flipH="1">
            <a:off x="4311204" y="3176533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16B4003-22FA-4239-80E2-8531A6D3CA40}"/>
              </a:ext>
            </a:extLst>
          </p:cNvPr>
          <p:cNvSpPr/>
          <p:nvPr/>
        </p:nvSpPr>
        <p:spPr>
          <a:xfrm rot="18900000" flipH="1" flipV="1">
            <a:off x="6988140" y="3885451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67D4FF8-3096-492A-AE9F-8050A4120000}"/>
              </a:ext>
            </a:extLst>
          </p:cNvPr>
          <p:cNvSpPr/>
          <p:nvPr/>
        </p:nvSpPr>
        <p:spPr>
          <a:xfrm rot="18900000" flipH="1" flipV="1">
            <a:off x="9646789" y="2986835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61700-1C45-403A-A0F8-E41B421830D2}"/>
              </a:ext>
            </a:extLst>
          </p:cNvPr>
          <p:cNvSpPr txBox="1"/>
          <p:nvPr/>
        </p:nvSpPr>
        <p:spPr>
          <a:xfrm>
            <a:off x="1681499" y="475542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AE517-578F-4FDB-9D85-69E576585D53}"/>
              </a:ext>
            </a:extLst>
          </p:cNvPr>
          <p:cNvSpPr txBox="1"/>
          <p:nvPr/>
        </p:nvSpPr>
        <p:spPr>
          <a:xfrm>
            <a:off x="4352336" y="397334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EC9D61-AD35-4EAF-B9D1-E16A7BDB8C82}"/>
              </a:ext>
            </a:extLst>
          </p:cNvPr>
          <p:cNvSpPr txBox="1"/>
          <p:nvPr/>
        </p:nvSpPr>
        <p:spPr>
          <a:xfrm>
            <a:off x="7023173" y="319126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988F1-6F53-4006-BCFD-C1D3BCF58270}"/>
              </a:ext>
            </a:extLst>
          </p:cNvPr>
          <p:cNvGrpSpPr/>
          <p:nvPr/>
        </p:nvGrpSpPr>
        <p:grpSpPr>
          <a:xfrm>
            <a:off x="1300582" y="2664162"/>
            <a:ext cx="1625933" cy="1120762"/>
            <a:chOff x="575693" y="4105536"/>
            <a:chExt cx="1625933" cy="11207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E15447-F564-414B-8010-CDF2371512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676BCD-C8D7-46AA-AF41-47DB8DF72F0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C46EB-2306-4AF3-9183-4AD88BDD4638}"/>
              </a:ext>
            </a:extLst>
          </p:cNvPr>
          <p:cNvGrpSpPr/>
          <p:nvPr/>
        </p:nvGrpSpPr>
        <p:grpSpPr>
          <a:xfrm>
            <a:off x="3977516" y="1858497"/>
            <a:ext cx="1625933" cy="1120762"/>
            <a:chOff x="575693" y="4105536"/>
            <a:chExt cx="1625933" cy="1120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3CB884-62D5-4F11-8D3C-444A34CCBF0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F2975D-0546-46D1-B4D4-D8C2706DC83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D78614-3CA6-47E3-8841-715C6F046154}"/>
              </a:ext>
            </a:extLst>
          </p:cNvPr>
          <p:cNvGrpSpPr/>
          <p:nvPr/>
        </p:nvGrpSpPr>
        <p:grpSpPr>
          <a:xfrm>
            <a:off x="6665340" y="5029872"/>
            <a:ext cx="1625933" cy="1120762"/>
            <a:chOff x="575693" y="4105536"/>
            <a:chExt cx="1625933" cy="11207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4B738D-FE27-4D63-8CD3-951480D05A2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C76ECA-92F8-43C0-B3F6-C4A9186A3CA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B16F9B-BDE0-4B88-B62E-FFB71E72ABDA}"/>
              </a:ext>
            </a:extLst>
          </p:cNvPr>
          <p:cNvGrpSpPr/>
          <p:nvPr/>
        </p:nvGrpSpPr>
        <p:grpSpPr>
          <a:xfrm>
            <a:off x="9323986" y="4242495"/>
            <a:ext cx="1625933" cy="1120762"/>
            <a:chOff x="575693" y="4105536"/>
            <a:chExt cx="1625933" cy="11207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405593-037B-47E0-990D-0397FED77FA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273633-0E4C-48A5-96F9-9D983FEE05B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453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D309D7-50CA-4F4A-9813-13A1C4AC547C}"/>
              </a:ext>
            </a:extLst>
          </p:cNvPr>
          <p:cNvSpPr txBox="1"/>
          <p:nvPr/>
        </p:nvSpPr>
        <p:spPr>
          <a:xfrm>
            <a:off x="163755" y="852866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4DD1-4088-4C62-950C-EAF9BB9D1C22}"/>
              </a:ext>
            </a:extLst>
          </p:cNvPr>
          <p:cNvSpPr txBox="1"/>
          <p:nvPr/>
        </p:nvSpPr>
        <p:spPr>
          <a:xfrm>
            <a:off x="163754" y="3524733"/>
            <a:ext cx="4578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CC3C6-D6FD-4C70-B404-36E9DEA26CF5}"/>
              </a:ext>
            </a:extLst>
          </p:cNvPr>
          <p:cNvSpPr txBox="1"/>
          <p:nvPr/>
        </p:nvSpPr>
        <p:spPr>
          <a:xfrm>
            <a:off x="163753" y="2570626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A9A7DB-CC5B-423F-AE07-21BFFE99FD8B}"/>
              </a:ext>
            </a:extLst>
          </p:cNvPr>
          <p:cNvCxnSpPr>
            <a:cxnSpLocks/>
          </p:cNvCxnSpPr>
          <p:nvPr/>
        </p:nvCxnSpPr>
        <p:spPr>
          <a:xfrm flipV="1">
            <a:off x="914400" y="3872032"/>
            <a:ext cx="10392508" cy="7033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61CDADE7-68BD-4886-8E78-7F76297E2307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4BFDB3-553F-4C00-8194-E676A86B6875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DD630C-4631-42AB-B573-B8D4CE935FBB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348CE40B-6925-4337-9E66-01C78A9B14F3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610E7B-506C-4EDC-AE2A-7A0D4295AC1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8EA71-8379-4FFE-B92A-A3346EEA6C5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402D26AF-D8CE-4EEF-9286-25A02BCB5220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307E69-6516-4613-80DE-35B783EDAD33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1016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55125C-E55B-4D58-A6E5-058293A0513B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B6606354-C0E8-4522-8F20-89A73BA5592A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E37E48-D44D-4E96-8B6B-60716530A58D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101600">
              <a:solidFill>
                <a:schemeClr val="accent4">
                  <a:lumMod val="9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6DE759-C02B-4571-94BE-E47D32A575D1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19DB6398-2FF9-40D2-92F7-49BFD53401D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932096-D3CB-471E-AD4B-FD6862CCB667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1016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C14B85-43F7-43C8-B388-245103241109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D76CD5-3FE8-468B-921C-F260BEC3297A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CD7BFB-D5EB-4FED-9D36-D57A6CF7A24F}"/>
              </a:ext>
            </a:extLst>
          </p:cNvPr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D2E598-6C44-49E7-9E74-2CC4A02CF78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B4308F-90E9-4282-8A2D-EB370906683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45755F-1B14-4B9A-821F-861DE6EAD9ED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DDFC9-BAA4-4BC0-B305-05B036FC6AD8}"/>
              </a:ext>
            </a:extLst>
          </p:cNvPr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09E6AE-5B26-40B7-800A-98CAA4696C4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D1EE2E-1D52-4D7D-AA01-61BA1FA5671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A7F119-31B3-4E6F-84DA-72E118D0D77A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9F74C6-B842-45E2-A2CB-B51B19EC4EDB}"/>
              </a:ext>
            </a:extLst>
          </p:cNvPr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5AC74-1E4B-466B-8623-0B6053CD77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A7B3D7-18FC-4A50-97CB-A40994D7E6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56AE7-881B-40D1-9C05-63C4CA6FC1A2}"/>
              </a:ext>
            </a:extLst>
          </p:cNvPr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A641CF-7019-488B-8CC0-7DA7A9FA605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0D804A-0F29-4ADF-950E-75535C90BB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205370A-6D52-4BC8-80B3-13AA577C478F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7DAC05-E0E1-4E9C-8A73-51B6400E6672}"/>
              </a:ext>
            </a:extLst>
          </p:cNvPr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3FF522-BB0F-4E1A-8B4E-084B9A987EF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7690F-0A69-4FF5-9306-68AAE6C51A5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81A20CB-4205-4F50-B494-A9D813618717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>
                    <a:lumMod val="90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4">
                  <a:lumMod val="90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09DDA37A-9395-44FD-8655-5C377CC22D5A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B41D5B0-74CA-4944-AD80-A7724CE76011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9864A210-1587-47C6-9A38-966A12A98C1D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C418158F-D73C-4109-A2E1-B522C3286990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8CE8E0A0-455A-4DC0-B7C2-FD92FEA23FF9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0">
            <a:extLst>
              <a:ext uri="{FF2B5EF4-FFF2-40B4-BE49-F238E27FC236}">
                <a16:creationId xmlns:a16="http://schemas.microsoft.com/office/drawing/2014/main" id="{0A87A74A-AA9D-4B2D-B040-00D0BC26CF2A}"/>
              </a:ext>
            </a:extLst>
          </p:cNvPr>
          <p:cNvGrpSpPr/>
          <p:nvPr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35" name="Rounded Rectangle 21">
              <a:extLst>
                <a:ext uri="{FF2B5EF4-FFF2-40B4-BE49-F238E27FC236}">
                  <a16:creationId xmlns:a16="http://schemas.microsoft.com/office/drawing/2014/main" id="{73EA58C3-439A-4D98-942D-DE34F1CE5C8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2A1C8B2F-7481-4FD6-9E1B-E96F0597C5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7" name="Group 23">
              <a:extLst>
                <a:ext uri="{FF2B5EF4-FFF2-40B4-BE49-F238E27FC236}">
                  <a16:creationId xmlns:a16="http://schemas.microsoft.com/office/drawing/2014/main" id="{0FA89D8E-8972-43D8-8DD7-F34E8DF0F39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8" name="Oval 24">
                <a:extLst>
                  <a:ext uri="{FF2B5EF4-FFF2-40B4-BE49-F238E27FC236}">
                    <a16:creationId xmlns:a16="http://schemas.microsoft.com/office/drawing/2014/main" id="{E6007CB5-D4B6-4B6F-83C7-7BE20157F5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9" name="Rounded Rectangle 25">
                <a:extLst>
                  <a:ext uri="{FF2B5EF4-FFF2-40B4-BE49-F238E27FC236}">
                    <a16:creationId xmlns:a16="http://schemas.microsoft.com/office/drawing/2014/main" id="{BF202FA5-C4AA-4784-9E83-39224FD4FC9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563" y="287338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Infographic Style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795E8BFF-4ED4-494E-8215-6EF10DF2E1ED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F546A6F-5DB4-4955-94AD-E334EE294A2F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6DB62C-6501-44C4-ABC7-469A8D1E9C3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3AAF73-80A6-4DE8-95BD-C58467E6853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36826A-A008-4F82-8254-19CFAD84AD60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7B1081-BB56-4D8C-BC9B-9889A0F2D65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0B0538-7625-48C4-ADA5-AC38BC43DBF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26EBB6-5B36-4A17-9220-D0144B209CFF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AC507F-B0BF-440A-A99F-6C89EBCB6C3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0569C0-E455-4254-B2AC-668D27193B5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0D961E-51D2-4990-86BF-86BB3DA2D599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6235BD-FAA8-4842-8F62-1DE883FBAA4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4CA0D8-422A-40CA-98F9-2C6F127B209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EEEDCA-6F24-4A19-A0F2-FDD775469E88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6C70FA-4124-4F8F-B7EB-BFA00BEAF57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CDCE98-7571-4D07-9BD0-2C361FEA3B9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4976F0-C266-4ADA-B138-AE0D15F7AA61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58FB74-DA31-487F-B40B-024554F7BD60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79FBA0-487F-4D08-999E-55198F3CE0E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8B5552-71F8-4689-8864-CE30FF4A37C9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E474B7-3ACB-4FA3-9CF3-5A0DB9652D3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503A79-D158-480A-B3DB-72FDA7A3EB6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B743C7-47ED-43CF-9033-FEAA5AABE7F2}"/>
              </a:ext>
            </a:extLst>
          </p:cNvPr>
          <p:cNvGrpSpPr/>
          <p:nvPr/>
        </p:nvGrpSpPr>
        <p:grpSpPr>
          <a:xfrm>
            <a:off x="650860" y="3277320"/>
            <a:ext cx="1729469" cy="1280741"/>
            <a:chOff x="4965552" y="1736224"/>
            <a:chExt cx="1529916" cy="12807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38674-AEE8-4B23-B233-550AF1528227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DF47A8-2ED5-46E1-85F5-D96BF590DD3E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532482E5-7B06-4208-B606-81DAFDBE9E79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EAEDEC44-A2D9-49CB-863B-11B7A5C1569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F2569606-C87C-413E-94BF-8B82CAB102A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10689399-B1EB-4B0C-B307-199D4D60CCE8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40DF194E-CF14-492C-B470-170A3A49BB9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6ED62E67-52DC-4B68-916A-1B697C8A2FE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3E172CF-3F5D-43ED-8FD4-23C38017105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91101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E80F60-48CD-4349-B5E4-1719264B67C0}"/>
              </a:ext>
            </a:extLst>
          </p:cNvPr>
          <p:cNvGrpSpPr/>
          <p:nvPr/>
        </p:nvGrpSpPr>
        <p:grpSpPr>
          <a:xfrm>
            <a:off x="5648788" y="3735132"/>
            <a:ext cx="883478" cy="883478"/>
            <a:chOff x="3912982" y="3339018"/>
            <a:chExt cx="1307090" cy="13070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D8DA08-954A-4096-A335-D2EDA1EF44BB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75B1D2-BC75-46F2-ABC3-FC322A1A1471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E42A27B8-A954-4F36-9AAA-C40F0723A567}"/>
              </a:ext>
            </a:extLst>
          </p:cNvPr>
          <p:cNvSpPr/>
          <p:nvPr/>
        </p:nvSpPr>
        <p:spPr>
          <a:xfrm>
            <a:off x="5417551" y="2712620"/>
            <a:ext cx="685676" cy="148208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76" h="1482080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831F3-7104-4998-9134-A4ED628FC963}"/>
              </a:ext>
            </a:extLst>
          </p:cNvPr>
          <p:cNvSpPr txBox="1"/>
          <p:nvPr/>
        </p:nvSpPr>
        <p:spPr>
          <a:xfrm>
            <a:off x="2364282" y="1510870"/>
            <a:ext cx="74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a unique zing and appeal to your Presentations.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C6A1EF-AF28-4EBB-A03E-BCD89FE4FDF2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9">
            <a:extLst>
              <a:ext uri="{FF2B5EF4-FFF2-40B4-BE49-F238E27FC236}">
                <a16:creationId xmlns:a16="http://schemas.microsoft.com/office/drawing/2014/main" id="{B44F0193-36AB-42F4-8925-AA8479CA178D}"/>
              </a:ext>
            </a:extLst>
          </p:cNvPr>
          <p:cNvSpPr/>
          <p:nvPr/>
        </p:nvSpPr>
        <p:spPr>
          <a:xfrm>
            <a:off x="5426736" y="2371588"/>
            <a:ext cx="25920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CDA963-934C-4EAE-93AD-F323D1D72050}"/>
              </a:ext>
            </a:extLst>
          </p:cNvPr>
          <p:cNvGrpSpPr/>
          <p:nvPr/>
        </p:nvGrpSpPr>
        <p:grpSpPr>
          <a:xfrm flipH="1" flipV="1">
            <a:off x="4187634" y="4181234"/>
            <a:ext cx="2592000" cy="1814320"/>
            <a:chOff x="4045951" y="2348472"/>
            <a:chExt cx="2592000" cy="1814320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3952096-D7A9-4261-BBD1-51C25C3AF1E7}"/>
                </a:ext>
              </a:extLst>
            </p:cNvPr>
            <p:cNvSpPr/>
            <p:nvPr/>
          </p:nvSpPr>
          <p:spPr>
            <a:xfrm>
              <a:off x="4045951" y="2680712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ight Arrow 40">
              <a:extLst>
                <a:ext uri="{FF2B5EF4-FFF2-40B4-BE49-F238E27FC236}">
                  <a16:creationId xmlns:a16="http://schemas.microsoft.com/office/drawing/2014/main" id="{28E73B35-C425-48E6-BE83-308B927206B7}"/>
                </a:ext>
              </a:extLst>
            </p:cNvPr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D4148BF-F590-4DD7-AC5B-01E12D1BC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908403"/>
              </p:ext>
            </p:extLst>
          </p:nvPr>
        </p:nvGraphicFramePr>
        <p:xfrm>
          <a:off x="8719808" y="2260700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3958A74-558A-4553-A79D-6BCE1D828571}"/>
              </a:ext>
            </a:extLst>
          </p:cNvPr>
          <p:cNvGrpSpPr/>
          <p:nvPr/>
        </p:nvGrpSpPr>
        <p:grpSpPr>
          <a:xfrm>
            <a:off x="8404270" y="3901342"/>
            <a:ext cx="2953672" cy="1947608"/>
            <a:chOff x="539552" y="2708920"/>
            <a:chExt cx="1872208" cy="1947608"/>
          </a:xfrm>
        </p:grpSpPr>
        <p:sp>
          <p:nvSpPr>
            <p:cNvPr id="17" name="Rounded Rectangle 49">
              <a:extLst>
                <a:ext uri="{FF2B5EF4-FFF2-40B4-BE49-F238E27FC236}">
                  <a16:creationId xmlns:a16="http://schemas.microsoft.com/office/drawing/2014/main" id="{0050AC62-59FA-4E6C-99B7-900FDC39511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73E745-BAE8-48AF-AFFB-541E381358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F4A3C6-17CA-43E9-90C9-783ECA2E469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AA5AC7-6A04-4E14-A275-69750A8C0804}"/>
              </a:ext>
            </a:extLst>
          </p:cNvPr>
          <p:cNvGrpSpPr/>
          <p:nvPr/>
        </p:nvGrpSpPr>
        <p:grpSpPr>
          <a:xfrm>
            <a:off x="919005" y="2539472"/>
            <a:ext cx="3025151" cy="1947608"/>
            <a:chOff x="539552" y="2708920"/>
            <a:chExt cx="1872208" cy="1947608"/>
          </a:xfrm>
        </p:grpSpPr>
        <p:sp>
          <p:nvSpPr>
            <p:cNvPr id="21" name="Rounded Rectangle 54">
              <a:extLst>
                <a:ext uri="{FF2B5EF4-FFF2-40B4-BE49-F238E27FC236}">
                  <a16:creationId xmlns:a16="http://schemas.microsoft.com/office/drawing/2014/main" id="{3B79203C-9CCC-4095-891E-9BB6D1CDA5C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8978ED-2617-40C8-A4DB-A365F9662327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481377-D62E-495F-972F-C45E9B9879E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E1E7B8B-227F-4162-A5DF-EEEAC7598291}"/>
              </a:ext>
            </a:extLst>
          </p:cNvPr>
          <p:cNvSpPr txBox="1"/>
          <p:nvPr/>
        </p:nvSpPr>
        <p:spPr>
          <a:xfrm>
            <a:off x="5969418" y="2889841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9516C-A519-49D9-95FD-468FCF29C4D0}"/>
              </a:ext>
            </a:extLst>
          </p:cNvPr>
          <p:cNvSpPr txBox="1"/>
          <p:nvPr/>
        </p:nvSpPr>
        <p:spPr>
          <a:xfrm>
            <a:off x="4607729" y="5138219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47">
            <a:extLst>
              <a:ext uri="{FF2B5EF4-FFF2-40B4-BE49-F238E27FC236}">
                <a16:creationId xmlns:a16="http://schemas.microsoft.com/office/drawing/2014/main" id="{FFC93670-4D98-4575-8E3D-37F41339B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171218"/>
              </p:ext>
            </p:extLst>
          </p:nvPr>
        </p:nvGraphicFramePr>
        <p:xfrm>
          <a:off x="1270281" y="4515496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16">
            <a:extLst>
              <a:ext uri="{FF2B5EF4-FFF2-40B4-BE49-F238E27FC236}">
                <a16:creationId xmlns:a16="http://schemas.microsoft.com/office/drawing/2014/main" id="{F127E593-5514-44BA-B56E-24824FE61DBC}"/>
              </a:ext>
            </a:extLst>
          </p:cNvPr>
          <p:cNvSpPr/>
          <p:nvPr/>
        </p:nvSpPr>
        <p:spPr>
          <a:xfrm rot="2700000">
            <a:off x="6313634" y="50659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D714ED-7E02-4CF9-BD60-AB91B3C5C12D}"/>
              </a:ext>
            </a:extLst>
          </p:cNvPr>
          <p:cNvSpPr/>
          <p:nvPr/>
        </p:nvSpPr>
        <p:spPr>
          <a:xfrm flipH="1">
            <a:off x="5559958" y="28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07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CAF8A4F-32BF-4517-92E4-ED74696291A1}"/>
              </a:ext>
            </a:extLst>
          </p:cNvPr>
          <p:cNvSpPr txBox="1">
            <a:spLocks/>
          </p:cNvSpPr>
          <p:nvPr/>
        </p:nvSpPr>
        <p:spPr>
          <a:xfrm>
            <a:off x="966788" y="541338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One Columns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65074-1E1F-4E94-90C6-B37FE01D069D}"/>
              </a:ext>
            </a:extLst>
          </p:cNvPr>
          <p:cNvSpPr/>
          <p:nvPr/>
        </p:nvSpPr>
        <p:spPr>
          <a:xfrm>
            <a:off x="0" y="177645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4473959E-272D-491D-ADA5-6E59C40DF8B0}"/>
              </a:ext>
            </a:extLst>
          </p:cNvPr>
          <p:cNvSpPr/>
          <p:nvPr/>
        </p:nvSpPr>
        <p:spPr>
          <a:xfrm rot="10800000">
            <a:off x="980432" y="156042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529B4-6022-4321-A653-EFD7A2063B68}"/>
              </a:ext>
            </a:extLst>
          </p:cNvPr>
          <p:cNvSpPr txBox="1"/>
          <p:nvPr/>
        </p:nvSpPr>
        <p:spPr>
          <a:xfrm>
            <a:off x="1709936" y="186587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14B6A-3E31-4489-B9F9-FA5ADFBA043F}"/>
              </a:ext>
            </a:extLst>
          </p:cNvPr>
          <p:cNvSpPr txBox="1"/>
          <p:nvPr/>
        </p:nvSpPr>
        <p:spPr>
          <a:xfrm>
            <a:off x="5159896" y="3709061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158CA-882E-4FB0-BE35-79763A8F4813}"/>
              </a:ext>
            </a:extLst>
          </p:cNvPr>
          <p:cNvSpPr txBox="1"/>
          <p:nvPr/>
        </p:nvSpPr>
        <p:spPr>
          <a:xfrm>
            <a:off x="5159897" y="2019769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A6FE62-1129-4B05-9FE5-CA9F60276A5A}"/>
              </a:ext>
            </a:extLst>
          </p:cNvPr>
          <p:cNvSpPr/>
          <p:nvPr/>
        </p:nvSpPr>
        <p:spPr>
          <a:xfrm>
            <a:off x="0" y="474324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A8528B99-96EE-4A52-B250-40CC2FF2804A}"/>
              </a:ext>
            </a:extLst>
          </p:cNvPr>
          <p:cNvSpPr/>
          <p:nvPr/>
        </p:nvSpPr>
        <p:spPr>
          <a:xfrm rot="10800000">
            <a:off x="8664901" y="452721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45ED7-E4BA-44D8-B6B8-E30DC94F1503}"/>
              </a:ext>
            </a:extLst>
          </p:cNvPr>
          <p:cNvSpPr txBox="1"/>
          <p:nvPr/>
        </p:nvSpPr>
        <p:spPr>
          <a:xfrm>
            <a:off x="9394405" y="483266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5204C-DB40-4DFB-9368-E761EF7CCFB0}"/>
              </a:ext>
            </a:extLst>
          </p:cNvPr>
          <p:cNvSpPr txBox="1"/>
          <p:nvPr/>
        </p:nvSpPr>
        <p:spPr>
          <a:xfrm>
            <a:off x="860462" y="4986559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DCC88DE-113F-44F2-8A73-D52B69D0F699}"/>
              </a:ext>
            </a:extLst>
          </p:cNvPr>
          <p:cNvSpPr txBox="1">
            <a:spLocks/>
          </p:cNvSpPr>
          <p:nvPr/>
        </p:nvSpPr>
        <p:spPr>
          <a:xfrm>
            <a:off x="966788" y="541338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B4264-C0CB-4FA5-A7F2-6C02043F8F1A}"/>
              </a:ext>
            </a:extLst>
          </p:cNvPr>
          <p:cNvSpPr txBox="1"/>
          <p:nvPr/>
        </p:nvSpPr>
        <p:spPr>
          <a:xfrm>
            <a:off x="860457" y="1495857"/>
            <a:ext cx="2944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3B00-19AA-45DB-8408-EA5B6915CA74}"/>
              </a:ext>
            </a:extLst>
          </p:cNvPr>
          <p:cNvSpPr txBox="1"/>
          <p:nvPr/>
        </p:nvSpPr>
        <p:spPr>
          <a:xfrm>
            <a:off x="4155800" y="1495857"/>
            <a:ext cx="2944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09820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0688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66890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996017-F34D-4FCC-B4D0-5353373B867F}"/>
              </a:ext>
            </a:extLst>
          </p:cNvPr>
          <p:cNvGrpSpPr/>
          <p:nvPr/>
        </p:nvGrpSpPr>
        <p:grpSpPr>
          <a:xfrm>
            <a:off x="5170233" y="629687"/>
            <a:ext cx="1851534" cy="3819486"/>
            <a:chOff x="4753971" y="164845"/>
            <a:chExt cx="2236706" cy="4614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6D4137-E416-4395-A1A3-7FF482623713}"/>
                </a:ext>
              </a:extLst>
            </p:cNvPr>
            <p:cNvGrpSpPr/>
            <p:nvPr userDrawn="1"/>
          </p:nvGrpSpPr>
          <p:grpSpPr>
            <a:xfrm rot="2654637" flipH="1">
              <a:off x="5503451" y="164845"/>
              <a:ext cx="971855" cy="4614047"/>
              <a:chOff x="3228371" y="1912891"/>
              <a:chExt cx="981075" cy="4248150"/>
            </a:xfrm>
            <a:solidFill>
              <a:schemeClr val="accent2">
                <a:alpha val="66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B64F4C6-47DE-4D4D-8110-C99190B41C3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851FA2F-82CD-4325-B172-738E61F10BA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E9CDCB-BDD4-4CB0-A4D7-3435188C976D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53A101-27DF-49C9-9BFB-BC60025E8D31}"/>
                </a:ext>
              </a:extLst>
            </p:cNvPr>
            <p:cNvSpPr/>
            <p:nvPr userDrawn="1"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0FFA98-2BEB-4FEA-B100-16FDF0055723}"/>
                </a:ext>
              </a:extLst>
            </p:cNvPr>
            <p:cNvSpPr/>
            <p:nvPr/>
          </p:nvSpPr>
          <p:spPr>
            <a:xfrm rot="2654637" flipH="1">
              <a:off x="5586186" y="2143220"/>
              <a:ext cx="326647" cy="278481"/>
            </a:xfrm>
            <a:custGeom>
              <a:avLst/>
              <a:gdLst>
                <a:gd name="connsiteX0" fmla="*/ 312351 w 326647"/>
                <a:gd name="connsiteY0" fmla="*/ 1925 h 278481"/>
                <a:gd name="connsiteX1" fmla="*/ 160006 w 326647"/>
                <a:gd name="connsiteY1" fmla="*/ 0 h 278481"/>
                <a:gd name="connsiteX2" fmla="*/ 168367 w 326647"/>
                <a:gd name="connsiteY2" fmla="*/ 25774 h 278481"/>
                <a:gd name="connsiteX3" fmla="*/ 177567 w 326647"/>
                <a:gd name="connsiteY3" fmla="*/ 79053 h 278481"/>
                <a:gd name="connsiteX4" fmla="*/ 179454 w 326647"/>
                <a:gd name="connsiteY4" fmla="*/ 101812 h 278481"/>
                <a:gd name="connsiteX5" fmla="*/ 928 w 326647"/>
                <a:gd name="connsiteY5" fmla="*/ 101812 h 278481"/>
                <a:gd name="connsiteX6" fmla="*/ 0 w 326647"/>
                <a:gd name="connsiteY6" fmla="*/ 175265 h 278481"/>
                <a:gd name="connsiteX7" fmla="*/ 175680 w 326647"/>
                <a:gd name="connsiteY7" fmla="*/ 175265 h 278481"/>
                <a:gd name="connsiteX8" fmla="*/ 154921 w 326647"/>
                <a:gd name="connsiteY8" fmla="*/ 255959 h 278481"/>
                <a:gd name="connsiteX9" fmla="*/ 146164 w 326647"/>
                <a:gd name="connsiteY9" fmla="*/ 276534 h 278481"/>
                <a:gd name="connsiteX10" fmla="*/ 300272 w 326647"/>
                <a:gd name="connsiteY10" fmla="*/ 278481 h 278481"/>
                <a:gd name="connsiteX11" fmla="*/ 317919 w 326647"/>
                <a:gd name="connsiteY11" fmla="*/ 214707 h 278481"/>
                <a:gd name="connsiteX12" fmla="*/ 326647 w 326647"/>
                <a:gd name="connsiteY12" fmla="*/ 121469 h 278481"/>
                <a:gd name="connsiteX13" fmla="*/ 321221 w 326647"/>
                <a:gd name="connsiteY13" fmla="*/ 43749 h 27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647" h="278481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373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1866953-D6CB-4223-8AA1-8369CC5766E2}"/>
              </a:ext>
            </a:extLst>
          </p:cNvPr>
          <p:cNvSpPr/>
          <p:nvPr/>
        </p:nvSpPr>
        <p:spPr>
          <a:xfrm>
            <a:off x="574250" y="1784454"/>
            <a:ext cx="1332449" cy="4432060"/>
          </a:xfrm>
          <a:custGeom>
            <a:avLst/>
            <a:gdLst>
              <a:gd name="connsiteX0" fmla="*/ 349567 w 972505"/>
              <a:gd name="connsiteY0" fmla="*/ 3743325 h 4242435"/>
              <a:gd name="connsiteX1" fmla="*/ 429577 w 972505"/>
              <a:gd name="connsiteY1" fmla="*/ 3809047 h 4242435"/>
              <a:gd name="connsiteX2" fmla="*/ 459105 w 972505"/>
              <a:gd name="connsiteY2" fmla="*/ 3833812 h 4242435"/>
              <a:gd name="connsiteX3" fmla="*/ 149542 w 972505"/>
              <a:gd name="connsiteY3" fmla="*/ 4242435 h 4242435"/>
              <a:gd name="connsiteX4" fmla="*/ 0 w 972505"/>
              <a:gd name="connsiteY4" fmla="*/ 4242435 h 4242435"/>
              <a:gd name="connsiteX5" fmla="*/ 349567 w 972505"/>
              <a:gd name="connsiteY5" fmla="*/ 3743325 h 4242435"/>
              <a:gd name="connsiteX6" fmla="*/ 156210 w 972505"/>
              <a:gd name="connsiteY6" fmla="*/ 3237547 h 4242435"/>
              <a:gd name="connsiteX7" fmla="*/ 186690 w 972505"/>
              <a:gd name="connsiteY7" fmla="*/ 3317557 h 4242435"/>
              <a:gd name="connsiteX8" fmla="*/ 229552 w 972505"/>
              <a:gd name="connsiteY8" fmla="*/ 3384232 h 4242435"/>
              <a:gd name="connsiteX9" fmla="*/ 243840 w 972505"/>
              <a:gd name="connsiteY9" fmla="*/ 3401377 h 4242435"/>
              <a:gd name="connsiteX10" fmla="*/ 710565 w 972505"/>
              <a:gd name="connsiteY10" fmla="*/ 3401377 h 4242435"/>
              <a:gd name="connsiteX11" fmla="*/ 722947 w 972505"/>
              <a:gd name="connsiteY11" fmla="*/ 3384232 h 4242435"/>
              <a:gd name="connsiteX12" fmla="*/ 762952 w 972505"/>
              <a:gd name="connsiteY12" fmla="*/ 3317557 h 4242435"/>
              <a:gd name="connsiteX13" fmla="*/ 789622 w 972505"/>
              <a:gd name="connsiteY13" fmla="*/ 3237547 h 4242435"/>
              <a:gd name="connsiteX14" fmla="*/ 220027 w 972505"/>
              <a:gd name="connsiteY14" fmla="*/ 3004185 h 4242435"/>
              <a:gd name="connsiteX15" fmla="*/ 183832 w 972505"/>
              <a:gd name="connsiteY15" fmla="*/ 3060382 h 4242435"/>
              <a:gd name="connsiteX16" fmla="*/ 151447 w 972505"/>
              <a:gd name="connsiteY16" fmla="*/ 3155632 h 4242435"/>
              <a:gd name="connsiteX17" fmla="*/ 150495 w 972505"/>
              <a:gd name="connsiteY17" fmla="*/ 3167062 h 4242435"/>
              <a:gd name="connsiteX18" fmla="*/ 790575 w 972505"/>
              <a:gd name="connsiteY18" fmla="*/ 3167062 h 4242435"/>
              <a:gd name="connsiteX19" fmla="*/ 788670 w 972505"/>
              <a:gd name="connsiteY19" fmla="*/ 3155632 h 4242435"/>
              <a:gd name="connsiteX20" fmla="*/ 752475 w 972505"/>
              <a:gd name="connsiteY20" fmla="*/ 3060382 h 4242435"/>
              <a:gd name="connsiteX21" fmla="*/ 716280 w 972505"/>
              <a:gd name="connsiteY21" fmla="*/ 3004185 h 4242435"/>
              <a:gd name="connsiteX22" fmla="*/ 233362 w 972505"/>
              <a:gd name="connsiteY22" fmla="*/ 2179320 h 4242435"/>
              <a:gd name="connsiteX23" fmla="*/ 257175 w 972505"/>
              <a:gd name="connsiteY23" fmla="*/ 2253615 h 4242435"/>
              <a:gd name="connsiteX24" fmla="*/ 289560 w 972505"/>
              <a:gd name="connsiteY24" fmla="*/ 2320290 h 4242435"/>
              <a:gd name="connsiteX25" fmla="*/ 298132 w 972505"/>
              <a:gd name="connsiteY25" fmla="*/ 2333625 h 4242435"/>
              <a:gd name="connsiteX26" fmla="*/ 298132 w 972505"/>
              <a:gd name="connsiteY26" fmla="*/ 2334577 h 4242435"/>
              <a:gd name="connsiteX27" fmla="*/ 724852 w 972505"/>
              <a:gd name="connsiteY27" fmla="*/ 2334577 h 4242435"/>
              <a:gd name="connsiteX28" fmla="*/ 733425 w 972505"/>
              <a:gd name="connsiteY28" fmla="*/ 2321242 h 4242435"/>
              <a:gd name="connsiteX29" fmla="*/ 747712 w 972505"/>
              <a:gd name="connsiteY29" fmla="*/ 2296477 h 4242435"/>
              <a:gd name="connsiteX30" fmla="*/ 746760 w 972505"/>
              <a:gd name="connsiteY30" fmla="*/ 2296477 h 4242435"/>
              <a:gd name="connsiteX31" fmla="*/ 766762 w 972505"/>
              <a:gd name="connsiteY31" fmla="*/ 2253615 h 4242435"/>
              <a:gd name="connsiteX32" fmla="*/ 787717 w 972505"/>
              <a:gd name="connsiteY32" fmla="*/ 2179320 h 4242435"/>
              <a:gd name="connsiteX33" fmla="*/ 544830 w 972505"/>
              <a:gd name="connsiteY33" fmla="*/ 2179320 h 4242435"/>
              <a:gd name="connsiteX34" fmla="*/ 543877 w 972505"/>
              <a:gd name="connsiteY34" fmla="*/ 2179320 h 4242435"/>
              <a:gd name="connsiteX35" fmla="*/ 272415 w 972505"/>
              <a:gd name="connsiteY35" fmla="*/ 1956435 h 4242435"/>
              <a:gd name="connsiteX36" fmla="*/ 248602 w 972505"/>
              <a:gd name="connsiteY36" fmla="*/ 1995487 h 4242435"/>
              <a:gd name="connsiteX37" fmla="*/ 223837 w 972505"/>
              <a:gd name="connsiteY37" fmla="*/ 2090737 h 4242435"/>
              <a:gd name="connsiteX38" fmla="*/ 224790 w 972505"/>
              <a:gd name="connsiteY38" fmla="*/ 2111692 h 4242435"/>
              <a:gd name="connsiteX39" fmla="*/ 543877 w 972505"/>
              <a:gd name="connsiteY39" fmla="*/ 2111692 h 4242435"/>
              <a:gd name="connsiteX40" fmla="*/ 544830 w 972505"/>
              <a:gd name="connsiteY40" fmla="*/ 2111692 h 4242435"/>
              <a:gd name="connsiteX41" fmla="*/ 791527 w 972505"/>
              <a:gd name="connsiteY41" fmla="*/ 2111692 h 4242435"/>
              <a:gd name="connsiteX42" fmla="*/ 789622 w 972505"/>
              <a:gd name="connsiteY42" fmla="*/ 2090737 h 4242435"/>
              <a:gd name="connsiteX43" fmla="*/ 763905 w 972505"/>
              <a:gd name="connsiteY43" fmla="*/ 1995487 h 4242435"/>
              <a:gd name="connsiteX44" fmla="*/ 762000 w 972505"/>
              <a:gd name="connsiteY44" fmla="*/ 1990725 h 4242435"/>
              <a:gd name="connsiteX45" fmla="*/ 744855 w 972505"/>
              <a:gd name="connsiteY45" fmla="*/ 1956435 h 4242435"/>
              <a:gd name="connsiteX46" fmla="*/ 245745 w 972505"/>
              <a:gd name="connsiteY46" fmla="*/ 1160145 h 4242435"/>
              <a:gd name="connsiteX47" fmla="*/ 266700 w 972505"/>
              <a:gd name="connsiteY47" fmla="*/ 1245870 h 4242435"/>
              <a:gd name="connsiteX48" fmla="*/ 299085 w 972505"/>
              <a:gd name="connsiteY48" fmla="*/ 1312545 h 4242435"/>
              <a:gd name="connsiteX49" fmla="*/ 300990 w 972505"/>
              <a:gd name="connsiteY49" fmla="*/ 1314450 h 4242435"/>
              <a:gd name="connsiteX50" fmla="*/ 746760 w 972505"/>
              <a:gd name="connsiteY50" fmla="*/ 1314450 h 4242435"/>
              <a:gd name="connsiteX51" fmla="*/ 747712 w 972505"/>
              <a:gd name="connsiteY51" fmla="*/ 1312545 h 4242435"/>
              <a:gd name="connsiteX52" fmla="*/ 780097 w 972505"/>
              <a:gd name="connsiteY52" fmla="*/ 1245870 h 4242435"/>
              <a:gd name="connsiteX53" fmla="*/ 802005 w 972505"/>
              <a:gd name="connsiteY53" fmla="*/ 1160145 h 4242435"/>
              <a:gd name="connsiteX54" fmla="*/ 300037 w 972505"/>
              <a:gd name="connsiteY54" fmla="*/ 937260 h 4242435"/>
              <a:gd name="connsiteX55" fmla="*/ 278130 w 972505"/>
              <a:gd name="connsiteY55" fmla="*/ 978217 h 4242435"/>
              <a:gd name="connsiteX56" fmla="*/ 245745 w 972505"/>
              <a:gd name="connsiteY56" fmla="*/ 1073467 h 4242435"/>
              <a:gd name="connsiteX57" fmla="*/ 242887 w 972505"/>
              <a:gd name="connsiteY57" fmla="*/ 1092517 h 4242435"/>
              <a:gd name="connsiteX58" fmla="*/ 804862 w 972505"/>
              <a:gd name="connsiteY58" fmla="*/ 1092517 h 4242435"/>
              <a:gd name="connsiteX59" fmla="*/ 802957 w 972505"/>
              <a:gd name="connsiteY59" fmla="*/ 1073467 h 4242435"/>
              <a:gd name="connsiteX60" fmla="*/ 773430 w 972505"/>
              <a:gd name="connsiteY60" fmla="*/ 978217 h 4242435"/>
              <a:gd name="connsiteX61" fmla="*/ 752475 w 972505"/>
              <a:gd name="connsiteY61" fmla="*/ 937260 h 4242435"/>
              <a:gd name="connsiteX62" fmla="*/ 762000 w 972505"/>
              <a:gd name="connsiteY62" fmla="*/ 0 h 4242435"/>
              <a:gd name="connsiteX63" fmla="*/ 903922 w 972505"/>
              <a:gd name="connsiteY63" fmla="*/ 0 h 4242435"/>
              <a:gd name="connsiteX64" fmla="*/ 816292 w 972505"/>
              <a:gd name="connsiteY64" fmla="*/ 288607 h 4242435"/>
              <a:gd name="connsiteX65" fmla="*/ 624840 w 972505"/>
              <a:gd name="connsiteY65" fmla="*/ 535305 h 4242435"/>
              <a:gd name="connsiteX66" fmla="*/ 615315 w 972505"/>
              <a:gd name="connsiteY66" fmla="*/ 546735 h 4242435"/>
              <a:gd name="connsiteX67" fmla="*/ 605790 w 972505"/>
              <a:gd name="connsiteY67" fmla="*/ 558165 h 4242435"/>
              <a:gd name="connsiteX68" fmla="*/ 545782 w 972505"/>
              <a:gd name="connsiteY68" fmla="*/ 626745 h 4242435"/>
              <a:gd name="connsiteX69" fmla="*/ 512445 w 972505"/>
              <a:gd name="connsiteY69" fmla="*/ 663892 h 4242435"/>
              <a:gd name="connsiteX70" fmla="*/ 502920 w 972505"/>
              <a:gd name="connsiteY70" fmla="*/ 675322 h 4242435"/>
              <a:gd name="connsiteX71" fmla="*/ 493395 w 972505"/>
              <a:gd name="connsiteY71" fmla="*/ 686752 h 4242435"/>
              <a:gd name="connsiteX72" fmla="*/ 342900 w 972505"/>
              <a:gd name="connsiteY72" fmla="*/ 873442 h 4242435"/>
              <a:gd name="connsiteX73" fmla="*/ 708660 w 972505"/>
              <a:gd name="connsiteY73" fmla="*/ 873442 h 4242435"/>
              <a:gd name="connsiteX74" fmla="*/ 536257 w 972505"/>
              <a:gd name="connsiteY74" fmla="*/ 684847 h 4242435"/>
              <a:gd name="connsiteX75" fmla="*/ 572452 w 972505"/>
              <a:gd name="connsiteY75" fmla="*/ 643890 h 4242435"/>
              <a:gd name="connsiteX76" fmla="*/ 629602 w 972505"/>
              <a:gd name="connsiteY76" fmla="*/ 578167 h 4242435"/>
              <a:gd name="connsiteX77" fmla="*/ 955357 w 972505"/>
              <a:gd name="connsiteY77" fmla="*/ 1112520 h 4242435"/>
              <a:gd name="connsiteX78" fmla="*/ 662940 w 972505"/>
              <a:gd name="connsiteY78" fmla="*/ 1621155 h 4242435"/>
              <a:gd name="connsiteX79" fmla="*/ 598170 w 972505"/>
              <a:gd name="connsiteY79" fmla="*/ 1568767 h 4242435"/>
              <a:gd name="connsiteX80" fmla="*/ 551497 w 972505"/>
              <a:gd name="connsiteY80" fmla="*/ 1531620 h 4242435"/>
              <a:gd name="connsiteX81" fmla="*/ 701040 w 972505"/>
              <a:gd name="connsiteY81" fmla="*/ 1383030 h 4242435"/>
              <a:gd name="connsiteX82" fmla="*/ 349567 w 972505"/>
              <a:gd name="connsiteY82" fmla="*/ 1383030 h 4242435"/>
              <a:gd name="connsiteX83" fmla="*/ 504825 w 972505"/>
              <a:gd name="connsiteY83" fmla="*/ 1531620 h 4242435"/>
              <a:gd name="connsiteX84" fmla="*/ 516255 w 972505"/>
              <a:gd name="connsiteY84" fmla="*/ 1541145 h 4242435"/>
              <a:gd name="connsiteX85" fmla="*/ 527685 w 972505"/>
              <a:gd name="connsiteY85" fmla="*/ 1550670 h 4242435"/>
              <a:gd name="connsiteX86" fmla="*/ 576262 w 972505"/>
              <a:gd name="connsiteY86" fmla="*/ 1589722 h 4242435"/>
              <a:gd name="connsiteX87" fmla="*/ 639127 w 972505"/>
              <a:gd name="connsiteY87" fmla="*/ 1640205 h 4242435"/>
              <a:gd name="connsiteX88" fmla="*/ 650557 w 972505"/>
              <a:gd name="connsiteY88" fmla="*/ 1649730 h 4242435"/>
              <a:gd name="connsiteX89" fmla="*/ 661987 w 972505"/>
              <a:gd name="connsiteY89" fmla="*/ 1659255 h 4242435"/>
              <a:gd name="connsiteX90" fmla="*/ 920115 w 972505"/>
              <a:gd name="connsiteY90" fmla="*/ 1991677 h 4242435"/>
              <a:gd name="connsiteX91" fmla="*/ 919162 w 972505"/>
              <a:gd name="connsiteY91" fmla="*/ 1991677 h 4242435"/>
              <a:gd name="connsiteX92" fmla="*/ 940117 w 972505"/>
              <a:gd name="connsiteY92" fmla="*/ 2129790 h 4242435"/>
              <a:gd name="connsiteX93" fmla="*/ 906780 w 972505"/>
              <a:gd name="connsiteY93" fmla="*/ 2296477 h 4242435"/>
              <a:gd name="connsiteX94" fmla="*/ 907732 w 972505"/>
              <a:gd name="connsiteY94" fmla="*/ 2296477 h 4242435"/>
              <a:gd name="connsiteX95" fmla="*/ 617220 w 972505"/>
              <a:gd name="connsiteY95" fmla="*/ 2648902 h 4242435"/>
              <a:gd name="connsiteX96" fmla="*/ 605790 w 972505"/>
              <a:gd name="connsiteY96" fmla="*/ 2658427 h 4242435"/>
              <a:gd name="connsiteX97" fmla="*/ 594360 w 972505"/>
              <a:gd name="connsiteY97" fmla="*/ 2667952 h 4242435"/>
              <a:gd name="connsiteX98" fmla="*/ 501015 w 972505"/>
              <a:gd name="connsiteY98" fmla="*/ 2743200 h 4242435"/>
              <a:gd name="connsiteX99" fmla="*/ 482917 w 972505"/>
              <a:gd name="connsiteY99" fmla="*/ 2757487 h 4242435"/>
              <a:gd name="connsiteX100" fmla="*/ 470535 w 972505"/>
              <a:gd name="connsiteY100" fmla="*/ 2767012 h 4242435"/>
              <a:gd name="connsiteX101" fmla="*/ 459105 w 972505"/>
              <a:gd name="connsiteY101" fmla="*/ 2776537 h 4242435"/>
              <a:gd name="connsiteX102" fmla="*/ 280987 w 972505"/>
              <a:gd name="connsiteY102" fmla="*/ 2933700 h 4242435"/>
              <a:gd name="connsiteX103" fmla="*/ 661035 w 972505"/>
              <a:gd name="connsiteY103" fmla="*/ 2933700 h 4242435"/>
              <a:gd name="connsiteX104" fmla="*/ 507682 w 972505"/>
              <a:gd name="connsiteY104" fmla="*/ 2778442 h 4242435"/>
              <a:gd name="connsiteX105" fmla="*/ 524827 w 972505"/>
              <a:gd name="connsiteY105" fmla="*/ 2765107 h 4242435"/>
              <a:gd name="connsiteX106" fmla="*/ 618172 w 972505"/>
              <a:gd name="connsiteY106" fmla="*/ 2688907 h 4242435"/>
              <a:gd name="connsiteX107" fmla="*/ 942975 w 972505"/>
              <a:gd name="connsiteY107" fmla="*/ 3195637 h 4242435"/>
              <a:gd name="connsiteX108" fmla="*/ 615315 w 972505"/>
              <a:gd name="connsiteY108" fmla="*/ 3702367 h 4242435"/>
              <a:gd name="connsiteX109" fmla="*/ 575310 w 972505"/>
              <a:gd name="connsiteY109" fmla="*/ 3669030 h 4242435"/>
              <a:gd name="connsiteX110" fmla="*/ 505777 w 972505"/>
              <a:gd name="connsiteY110" fmla="*/ 3611880 h 4242435"/>
              <a:gd name="connsiteX111" fmla="*/ 651510 w 972505"/>
              <a:gd name="connsiteY111" fmla="*/ 3472815 h 4242435"/>
              <a:gd name="connsiteX112" fmla="*/ 306705 w 972505"/>
              <a:gd name="connsiteY112" fmla="*/ 3472815 h 4242435"/>
              <a:gd name="connsiteX113" fmla="*/ 459105 w 972505"/>
              <a:gd name="connsiteY113" fmla="*/ 3611880 h 4242435"/>
              <a:gd name="connsiteX114" fmla="*/ 470535 w 972505"/>
              <a:gd name="connsiteY114" fmla="*/ 3621405 h 4242435"/>
              <a:gd name="connsiteX115" fmla="*/ 481965 w 972505"/>
              <a:gd name="connsiteY115" fmla="*/ 3630930 h 4242435"/>
              <a:gd name="connsiteX116" fmla="*/ 552450 w 972505"/>
              <a:gd name="connsiteY116" fmla="*/ 3689985 h 4242435"/>
              <a:gd name="connsiteX117" fmla="*/ 591502 w 972505"/>
              <a:gd name="connsiteY117" fmla="*/ 3722370 h 4242435"/>
              <a:gd name="connsiteX118" fmla="*/ 602932 w 972505"/>
              <a:gd name="connsiteY118" fmla="*/ 3731895 h 4242435"/>
              <a:gd name="connsiteX119" fmla="*/ 614362 w 972505"/>
              <a:gd name="connsiteY119" fmla="*/ 3741420 h 4242435"/>
              <a:gd name="connsiteX120" fmla="*/ 972502 w 972505"/>
              <a:gd name="connsiteY120" fmla="*/ 4240530 h 4242435"/>
              <a:gd name="connsiteX121" fmla="*/ 822960 w 972505"/>
              <a:gd name="connsiteY121" fmla="*/ 4240530 h 4242435"/>
              <a:gd name="connsiteX122" fmla="*/ 503872 w 972505"/>
              <a:gd name="connsiteY122" fmla="*/ 3831907 h 4242435"/>
              <a:gd name="connsiteX123" fmla="*/ 492442 w 972505"/>
              <a:gd name="connsiteY123" fmla="*/ 3822382 h 4242435"/>
              <a:gd name="connsiteX124" fmla="*/ 481012 w 972505"/>
              <a:gd name="connsiteY124" fmla="*/ 3812857 h 4242435"/>
              <a:gd name="connsiteX125" fmla="*/ 449580 w 972505"/>
              <a:gd name="connsiteY125" fmla="*/ 3787140 h 4242435"/>
              <a:gd name="connsiteX126" fmla="*/ 371475 w 972505"/>
              <a:gd name="connsiteY126" fmla="*/ 3722370 h 4242435"/>
              <a:gd name="connsiteX127" fmla="*/ 360045 w 972505"/>
              <a:gd name="connsiteY127" fmla="*/ 3712845 h 4242435"/>
              <a:gd name="connsiteX128" fmla="*/ 348615 w 972505"/>
              <a:gd name="connsiteY128" fmla="*/ 3703320 h 4242435"/>
              <a:gd name="connsiteX129" fmla="*/ 0 w 972505"/>
              <a:gd name="connsiteY129" fmla="*/ 3185160 h 4242435"/>
              <a:gd name="connsiteX130" fmla="*/ 360045 w 972505"/>
              <a:gd name="connsiteY130" fmla="*/ 2674620 h 4242435"/>
              <a:gd name="connsiteX131" fmla="*/ 371475 w 972505"/>
              <a:gd name="connsiteY131" fmla="*/ 2665095 h 4242435"/>
              <a:gd name="connsiteX132" fmla="*/ 382905 w 972505"/>
              <a:gd name="connsiteY132" fmla="*/ 2655570 h 4242435"/>
              <a:gd name="connsiteX133" fmla="*/ 402907 w 972505"/>
              <a:gd name="connsiteY133" fmla="*/ 2639377 h 4242435"/>
              <a:gd name="connsiteX134" fmla="*/ 494347 w 972505"/>
              <a:gd name="connsiteY134" fmla="*/ 2566035 h 4242435"/>
              <a:gd name="connsiteX135" fmla="*/ 505777 w 972505"/>
              <a:gd name="connsiteY135" fmla="*/ 2556510 h 4242435"/>
              <a:gd name="connsiteX136" fmla="*/ 517207 w 972505"/>
              <a:gd name="connsiteY136" fmla="*/ 2546985 h 4242435"/>
              <a:gd name="connsiteX137" fmla="*/ 673417 w 972505"/>
              <a:gd name="connsiteY137" fmla="*/ 2397442 h 4242435"/>
              <a:gd name="connsiteX138" fmla="*/ 343852 w 972505"/>
              <a:gd name="connsiteY138" fmla="*/ 2397442 h 4242435"/>
              <a:gd name="connsiteX139" fmla="*/ 472440 w 972505"/>
              <a:gd name="connsiteY139" fmla="*/ 2545080 h 4242435"/>
              <a:gd name="connsiteX140" fmla="*/ 381000 w 972505"/>
              <a:gd name="connsiteY140" fmla="*/ 2618422 h 4242435"/>
              <a:gd name="connsiteX141" fmla="*/ 360997 w 972505"/>
              <a:gd name="connsiteY141" fmla="*/ 2634615 h 4242435"/>
              <a:gd name="connsiteX142" fmla="*/ 74295 w 972505"/>
              <a:gd name="connsiteY142" fmla="*/ 2087880 h 4242435"/>
              <a:gd name="connsiteX143" fmla="*/ 389572 w 972505"/>
              <a:gd name="connsiteY143" fmla="*/ 1653540 h 4242435"/>
              <a:gd name="connsiteX144" fmla="*/ 455295 w 972505"/>
              <a:gd name="connsiteY144" fmla="*/ 1706880 h 4242435"/>
              <a:gd name="connsiteX145" fmla="*/ 501967 w 972505"/>
              <a:gd name="connsiteY145" fmla="*/ 1744027 h 4242435"/>
              <a:gd name="connsiteX146" fmla="*/ 331470 w 972505"/>
              <a:gd name="connsiteY146" fmla="*/ 1886902 h 4242435"/>
              <a:gd name="connsiteX147" fmla="*/ 700087 w 972505"/>
              <a:gd name="connsiteY147" fmla="*/ 1886902 h 4242435"/>
              <a:gd name="connsiteX148" fmla="*/ 551497 w 972505"/>
              <a:gd name="connsiteY148" fmla="*/ 1744980 h 4242435"/>
              <a:gd name="connsiteX149" fmla="*/ 540067 w 972505"/>
              <a:gd name="connsiteY149" fmla="*/ 1735455 h 4242435"/>
              <a:gd name="connsiteX150" fmla="*/ 527685 w 972505"/>
              <a:gd name="connsiteY150" fmla="*/ 1725930 h 4242435"/>
              <a:gd name="connsiteX151" fmla="*/ 478155 w 972505"/>
              <a:gd name="connsiteY151" fmla="*/ 1685925 h 4242435"/>
              <a:gd name="connsiteX152" fmla="*/ 415290 w 972505"/>
              <a:gd name="connsiteY152" fmla="*/ 1635442 h 4242435"/>
              <a:gd name="connsiteX153" fmla="*/ 403860 w 972505"/>
              <a:gd name="connsiteY153" fmla="*/ 1625917 h 4242435"/>
              <a:gd name="connsiteX154" fmla="*/ 392430 w 972505"/>
              <a:gd name="connsiteY154" fmla="*/ 1616392 h 4242435"/>
              <a:gd name="connsiteX155" fmla="*/ 95250 w 972505"/>
              <a:gd name="connsiteY155" fmla="*/ 1108710 h 4242435"/>
              <a:gd name="connsiteX156" fmla="*/ 392430 w 972505"/>
              <a:gd name="connsiteY156" fmla="*/ 583882 h 4242435"/>
              <a:gd name="connsiteX157" fmla="*/ 401955 w 972505"/>
              <a:gd name="connsiteY157" fmla="*/ 572452 h 4242435"/>
              <a:gd name="connsiteX158" fmla="*/ 411480 w 972505"/>
              <a:gd name="connsiteY158" fmla="*/ 561022 h 4242435"/>
              <a:gd name="connsiteX159" fmla="*/ 430530 w 972505"/>
              <a:gd name="connsiteY159" fmla="*/ 540067 h 4242435"/>
              <a:gd name="connsiteX160" fmla="*/ 504825 w 972505"/>
              <a:gd name="connsiteY160" fmla="*/ 455295 h 4242435"/>
              <a:gd name="connsiteX161" fmla="*/ 514350 w 972505"/>
              <a:gd name="connsiteY161" fmla="*/ 443865 h 4242435"/>
              <a:gd name="connsiteX162" fmla="*/ 523875 w 972505"/>
              <a:gd name="connsiteY162" fmla="*/ 432435 h 4242435"/>
              <a:gd name="connsiteX163" fmla="*/ 689610 w 972505"/>
              <a:gd name="connsiteY163" fmla="*/ 217170 h 4242435"/>
              <a:gd name="connsiteX164" fmla="*/ 762000 w 972505"/>
              <a:gd name="connsiteY164" fmla="*/ 0 h 4242435"/>
              <a:gd name="connsiteX165" fmla="*/ 85725 w 972505"/>
              <a:gd name="connsiteY165" fmla="*/ 0 h 4242435"/>
              <a:gd name="connsiteX166" fmla="*/ 251460 w 972505"/>
              <a:gd name="connsiteY166" fmla="*/ 0 h 4242435"/>
              <a:gd name="connsiteX167" fmla="*/ 281940 w 972505"/>
              <a:gd name="connsiteY167" fmla="*/ 214312 h 4242435"/>
              <a:gd name="connsiteX168" fmla="*/ 481013 w 972505"/>
              <a:gd name="connsiteY168" fmla="*/ 434340 h 4242435"/>
              <a:gd name="connsiteX169" fmla="*/ 403860 w 972505"/>
              <a:gd name="connsiteY169" fmla="*/ 522922 h 4242435"/>
              <a:gd name="connsiteX170" fmla="*/ 388620 w 972505"/>
              <a:gd name="connsiteY170" fmla="*/ 541020 h 4242435"/>
              <a:gd name="connsiteX171" fmla="*/ 158115 w 972505"/>
              <a:gd name="connsiteY171" fmla="*/ 287655 h 4242435"/>
              <a:gd name="connsiteX172" fmla="*/ 85725 w 972505"/>
              <a:gd name="connsiteY172" fmla="*/ 0 h 424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972505" h="4242435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0345B-786A-4CA8-8A2A-EED42A15023B}"/>
              </a:ext>
            </a:extLst>
          </p:cNvPr>
          <p:cNvGrpSpPr/>
          <p:nvPr/>
        </p:nvGrpSpPr>
        <p:grpSpPr>
          <a:xfrm>
            <a:off x="6688511" y="4071014"/>
            <a:ext cx="1952121" cy="1699259"/>
            <a:chOff x="5307789" y="2742465"/>
            <a:chExt cx="1571625" cy="1368049"/>
          </a:xfrm>
          <a:solidFill>
            <a:schemeClr val="accent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C22970-5691-4D39-A5CB-B8894303A6D6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2F0D94-9831-451C-A14E-6CBFA96E4B1C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F178EC-3D67-4267-9970-DDAC16402E14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CF40A-439E-476B-9309-CE28AF1CBBA5}"/>
              </a:ext>
            </a:extLst>
          </p:cNvPr>
          <p:cNvGrpSpPr/>
          <p:nvPr/>
        </p:nvGrpSpPr>
        <p:grpSpPr>
          <a:xfrm>
            <a:off x="5095525" y="1641462"/>
            <a:ext cx="1710429" cy="1738057"/>
            <a:chOff x="4288042" y="2256809"/>
            <a:chExt cx="2952665" cy="3000359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F03033-276E-4C09-8559-711B339290C7}"/>
                </a:ext>
              </a:extLst>
            </p:cNvPr>
            <p:cNvSpPr/>
            <p:nvPr/>
          </p:nvSpPr>
          <p:spPr>
            <a:xfrm>
              <a:off x="4392101" y="2382547"/>
              <a:ext cx="1560880" cy="1777670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9B06E3-2EB6-4FD9-8B57-604A9CD1BCB5}"/>
                </a:ext>
              </a:extLst>
            </p:cNvPr>
            <p:cNvSpPr/>
            <p:nvPr/>
          </p:nvSpPr>
          <p:spPr>
            <a:xfrm>
              <a:off x="4868287" y="2290747"/>
              <a:ext cx="607009" cy="607009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3EE373-F12D-48FF-B01E-3153E6DDAF59}"/>
                </a:ext>
              </a:extLst>
            </p:cNvPr>
            <p:cNvSpPr/>
            <p:nvPr/>
          </p:nvSpPr>
          <p:spPr>
            <a:xfrm>
              <a:off x="5445695" y="3297396"/>
              <a:ext cx="607009" cy="607009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196E5C-7D69-404C-93EF-70B9BE927FC5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4A53EC-E1D8-4737-90A1-5ABD72F4AE06}"/>
                </a:ext>
              </a:extLst>
            </p:cNvPr>
            <p:cNvSpPr/>
            <p:nvPr/>
          </p:nvSpPr>
          <p:spPr>
            <a:xfrm>
              <a:off x="4288042" y="3301732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FCC0E2-76BB-44CE-B75E-AD0E56DE2F83}"/>
                </a:ext>
              </a:extLst>
            </p:cNvPr>
            <p:cNvSpPr/>
            <p:nvPr/>
          </p:nvSpPr>
          <p:spPr>
            <a:xfrm>
              <a:off x="4288042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9163D7-F9DA-4DA1-B9AA-263530E4E0A4}"/>
                </a:ext>
              </a:extLst>
            </p:cNvPr>
            <p:cNvSpPr/>
            <p:nvPr/>
          </p:nvSpPr>
          <p:spPr>
            <a:xfrm>
              <a:off x="5554090" y="2382547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10449 w 1560880"/>
                <a:gd name="connsiteY5" fmla="*/ 1444304 h 1734311"/>
                <a:gd name="connsiteX6" fmla="*/ 789601 w 1560880"/>
                <a:gd name="connsiteY6" fmla="*/ 1622071 h 1734311"/>
                <a:gd name="connsiteX7" fmla="*/ 468754 w 1560880"/>
                <a:gd name="connsiteY7" fmla="*/ 1435632 h 1734311"/>
                <a:gd name="connsiteX8" fmla="*/ 147906 w 1560880"/>
                <a:gd name="connsiteY8" fmla="*/ 1249194 h 1734311"/>
                <a:gd name="connsiteX9" fmla="*/ 147906 w 1560880"/>
                <a:gd name="connsiteY9" fmla="*/ 880653 h 1734311"/>
                <a:gd name="connsiteX10" fmla="*/ 147906 w 1560880"/>
                <a:gd name="connsiteY10" fmla="*/ 512112 h 1734311"/>
                <a:gd name="connsiteX11" fmla="*/ 468754 w 1560880"/>
                <a:gd name="connsiteY11" fmla="*/ 325673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640A6D-F4E6-4450-8DA1-4BEB3DB3E5AD}"/>
                </a:ext>
              </a:extLst>
            </p:cNvPr>
            <p:cNvSpPr/>
            <p:nvPr/>
          </p:nvSpPr>
          <p:spPr>
            <a:xfrm>
              <a:off x="6057040" y="225680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93FA92-7165-408F-A0AC-DE06229C145D}"/>
                </a:ext>
              </a:extLst>
            </p:cNvPr>
            <p:cNvSpPr/>
            <p:nvPr/>
          </p:nvSpPr>
          <p:spPr>
            <a:xfrm>
              <a:off x="6612019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244042-B5F7-43FB-8C20-EA37D234C24C}"/>
                </a:ext>
              </a:extLst>
            </p:cNvPr>
            <p:cNvSpPr/>
            <p:nvPr/>
          </p:nvSpPr>
          <p:spPr>
            <a:xfrm>
              <a:off x="6633698" y="326271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2316EC-73AC-4062-9FBB-9F7025FB5F2A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612E86-3AFD-4D48-9D4F-933BDCFB447A}"/>
                </a:ext>
              </a:extLst>
            </p:cNvPr>
            <p:cNvSpPr/>
            <p:nvPr/>
          </p:nvSpPr>
          <p:spPr>
            <a:xfrm>
              <a:off x="5437023" y="261234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974F47-FD7B-4B79-9EB2-DB629DF7A8A4}"/>
                </a:ext>
              </a:extLst>
            </p:cNvPr>
            <p:cNvSpPr/>
            <p:nvPr/>
          </p:nvSpPr>
          <p:spPr>
            <a:xfrm>
              <a:off x="4973095" y="3392783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06113 w 1560880"/>
                <a:gd name="connsiteY5" fmla="*/ 1439968 h 1734311"/>
                <a:gd name="connsiteX6" fmla="*/ 785266 w 1560880"/>
                <a:gd name="connsiteY6" fmla="*/ 1626407 h 1734311"/>
                <a:gd name="connsiteX7" fmla="*/ 468754 w 1560880"/>
                <a:gd name="connsiteY7" fmla="*/ 1439968 h 1734311"/>
                <a:gd name="connsiteX8" fmla="*/ 147906 w 1560880"/>
                <a:gd name="connsiteY8" fmla="*/ 1253530 h 1734311"/>
                <a:gd name="connsiteX9" fmla="*/ 147906 w 1560880"/>
                <a:gd name="connsiteY9" fmla="*/ 884989 h 1734311"/>
                <a:gd name="connsiteX10" fmla="*/ 147906 w 1560880"/>
                <a:gd name="connsiteY10" fmla="*/ 516447 h 1734311"/>
                <a:gd name="connsiteX11" fmla="*/ 468754 w 1560880"/>
                <a:gd name="connsiteY11" fmla="*/ 330009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7D23DB-F971-4216-B9BB-8B84508D73B1}"/>
                </a:ext>
              </a:extLst>
            </p:cNvPr>
            <p:cNvSpPr/>
            <p:nvPr/>
          </p:nvSpPr>
          <p:spPr>
            <a:xfrm>
              <a:off x="5450031" y="465015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C54602-AA9C-4548-9A22-277B08F12EBF}"/>
                </a:ext>
              </a:extLst>
            </p:cNvPr>
            <p:cNvSpPr/>
            <p:nvPr/>
          </p:nvSpPr>
          <p:spPr>
            <a:xfrm>
              <a:off x="5437023" y="328005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F11256-94A1-4B1A-BA98-0C1E6DA13A4B}"/>
                </a:ext>
              </a:extLst>
            </p:cNvPr>
            <p:cNvSpPr/>
            <p:nvPr/>
          </p:nvSpPr>
          <p:spPr>
            <a:xfrm>
              <a:off x="6026689" y="3626915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292E1C-B740-4397-A8C5-3F04100817A6}"/>
                </a:ext>
              </a:extLst>
            </p:cNvPr>
            <p:cNvSpPr/>
            <p:nvPr/>
          </p:nvSpPr>
          <p:spPr>
            <a:xfrm>
              <a:off x="6013682" y="432064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1C94DB-DE22-4506-AC8A-6117D9DA8D78}"/>
                </a:ext>
              </a:extLst>
            </p:cNvPr>
            <p:cNvSpPr/>
            <p:nvPr/>
          </p:nvSpPr>
          <p:spPr>
            <a:xfrm>
              <a:off x="4869036" y="4298961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417C42-E2E8-4585-BF52-090E37BFAAFC}"/>
                </a:ext>
              </a:extLst>
            </p:cNvPr>
            <p:cNvSpPr/>
            <p:nvPr/>
          </p:nvSpPr>
          <p:spPr>
            <a:xfrm>
              <a:off x="4860365" y="361390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DDD034F-44B3-4FC2-A75F-872730583924}"/>
              </a:ext>
            </a:extLst>
          </p:cNvPr>
          <p:cNvGrpSpPr/>
          <p:nvPr/>
        </p:nvGrpSpPr>
        <p:grpSpPr>
          <a:xfrm>
            <a:off x="9977746" y="1847417"/>
            <a:ext cx="1255601" cy="1329669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85656D5-57D3-4223-8B0B-E462DED9BDBE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EE0A1F-587B-4F18-A07E-5CDF748175DB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193363-E5CC-46EA-A3D3-4F375278120B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5BDAF46-EE75-4EE0-9240-9C6F4C6A7772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5EF997D-D3DC-4BF8-8E8E-255BBEF912EB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BE08BD8-37F6-4AB6-B961-95BED4C35592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318F6F-583C-4022-BE91-6DE43EB14FEE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D4E5664-BB5D-4D79-B6EE-98FF9A719B62}"/>
              </a:ext>
            </a:extLst>
          </p:cNvPr>
          <p:cNvGrpSpPr/>
          <p:nvPr/>
        </p:nvGrpSpPr>
        <p:grpSpPr>
          <a:xfrm>
            <a:off x="10146330" y="4668468"/>
            <a:ext cx="1206342" cy="1356714"/>
            <a:chOff x="7322277" y="4321169"/>
            <a:chExt cx="1919053" cy="2158265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AF8D507-77A8-4B9B-A403-E72FFDB52131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2A9C8B4-AC8F-4239-88DC-5D34F12C076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632CAD-C277-474F-8CEB-1EEE925E02AC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0DE2785-8B7E-4E91-BF12-A3370C7FA1F2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E18D652-65DC-4729-ACA5-4F8271378DD6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4C7828-30FD-4A38-897C-056BB4C64A9F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6E3DA8-3955-4306-B0B8-C5CF7C7A63E1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EA96CC-0565-4A04-8913-8BE11F1F672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7ABF70-08E0-400B-90B6-457793A8BF27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91A8F2-450D-4F54-BD14-4855B7DE02F6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C99D048-451E-466A-A8D0-B8A8C04D2E91}"/>
              </a:ext>
            </a:extLst>
          </p:cNvPr>
          <p:cNvSpPr/>
          <p:nvPr/>
        </p:nvSpPr>
        <p:spPr>
          <a:xfrm>
            <a:off x="2164589" y="1784456"/>
            <a:ext cx="1332450" cy="4432077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E68274-E1B0-4BB4-8B82-E83EE48010E3}"/>
              </a:ext>
            </a:extLst>
          </p:cNvPr>
          <p:cNvGrpSpPr/>
          <p:nvPr/>
        </p:nvGrpSpPr>
        <p:grpSpPr>
          <a:xfrm>
            <a:off x="3455169" y="3454721"/>
            <a:ext cx="1754870" cy="2323894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0328C8-0D2F-4D20-8FC0-B3FFF3C57B70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74E39FC-8B6B-4482-BCE5-0AFAD81AF9B1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4">
              <a:extLst>
                <a:ext uri="{FF2B5EF4-FFF2-40B4-BE49-F238E27FC236}">
                  <a16:creationId xmlns:a16="http://schemas.microsoft.com/office/drawing/2014/main" id="{4432A90F-0993-4532-A0E3-5F8B5B499ACF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C42C7A-C172-4713-96F1-16288F6C3BBA}"/>
              </a:ext>
            </a:extLst>
          </p:cNvPr>
          <p:cNvGrpSpPr/>
          <p:nvPr/>
        </p:nvGrpSpPr>
        <p:grpSpPr>
          <a:xfrm>
            <a:off x="7303180" y="1335160"/>
            <a:ext cx="2350271" cy="2107241"/>
            <a:chOff x="7643465" y="1330780"/>
            <a:chExt cx="2350271" cy="210724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E4B08C-1599-4E5B-8705-1A18C725EB55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4ED81A0-919F-4F3B-ACF7-863EB8640A62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9C7A608-404F-4247-A717-BC3DA14E81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606860-96D1-4FA3-8C9E-5E58208153D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9333CF2-B9FD-43D2-ADCF-EBEEAFBF9227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44D198D-CF3F-4667-81A9-6CF06527EEB4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18409AD-B632-4184-9415-97672E6B84D4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C6C5C7-FD8E-4657-B83D-3358AD5554EB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70A538-129B-4ED3-A934-1FE28BF3F9AA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AA3664-86DC-4B2C-8841-39D5A55C01F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B73F17-82DC-4669-A727-2ACE59024C00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6B68C1-FF95-46FF-B3FA-C7D76D8A7D3A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89C600-E79B-45E2-BCF4-AC2841D85BF2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01E7D4-8CBD-4468-AA3A-62402737D515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E1835A-2488-4F5A-9367-050813E8E6F2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B0E21D-013B-477B-AA9E-43A61D78EC97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719FF2-D343-42C8-9F0E-220045228BC1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B3EA22A-9E39-4863-BA23-B078A2E9D885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FDA6363-02B5-430D-A331-C84C8A705289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3555F8C-5122-498B-9F22-B16DB8D8534C}"/>
              </a:ext>
            </a:extLst>
          </p:cNvPr>
          <p:cNvSpPr/>
          <p:nvPr/>
        </p:nvSpPr>
        <p:spPr>
          <a:xfrm rot="18241456">
            <a:off x="7535173" y="4627970"/>
            <a:ext cx="1616986" cy="2334950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>
            <a:extLst>
              <a:ext uri="{FF2B5EF4-FFF2-40B4-BE49-F238E27FC236}">
                <a16:creationId xmlns:a16="http://schemas.microsoft.com/office/drawing/2014/main" id="{AF2BFC7E-9491-4F4F-9E1C-ECAFABC12127}"/>
              </a:ext>
            </a:extLst>
          </p:cNvPr>
          <p:cNvGrpSpPr/>
          <p:nvPr/>
        </p:nvGrpSpPr>
        <p:grpSpPr>
          <a:xfrm>
            <a:off x="4730959" y="4306859"/>
            <a:ext cx="2005476" cy="596389"/>
            <a:chOff x="683568" y="4236526"/>
            <a:chExt cx="2005476" cy="596389"/>
          </a:xfrm>
        </p:grpSpPr>
        <p:sp>
          <p:nvSpPr>
            <p:cNvPr id="3" name="직사각형 3">
              <a:extLst>
                <a:ext uri="{FF2B5EF4-FFF2-40B4-BE49-F238E27FC236}">
                  <a16:creationId xmlns:a16="http://schemas.microsoft.com/office/drawing/2014/main" id="{A140D002-FC20-4987-975E-22DC95E51C6A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" name="직사각형 4">
              <a:extLst>
                <a:ext uri="{FF2B5EF4-FFF2-40B4-BE49-F238E27FC236}">
                  <a16:creationId xmlns:a16="http://schemas.microsoft.com/office/drawing/2014/main" id="{A4AAE8C9-66F5-41E7-963A-6AC76E468342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BA0A8E13-FEC6-4788-A220-4E81BEB44BB5}"/>
              </a:ext>
            </a:extLst>
          </p:cNvPr>
          <p:cNvGrpSpPr/>
          <p:nvPr/>
        </p:nvGrpSpPr>
        <p:grpSpPr>
          <a:xfrm>
            <a:off x="4820652" y="5260980"/>
            <a:ext cx="1826091" cy="829601"/>
            <a:chOff x="827584" y="5067559"/>
            <a:chExt cx="1861460" cy="829601"/>
          </a:xfrm>
        </p:grpSpPr>
        <p:sp>
          <p:nvSpPr>
            <p:cNvPr id="6" name="Isosceles Triangle 7">
              <a:extLst>
                <a:ext uri="{FF2B5EF4-FFF2-40B4-BE49-F238E27FC236}">
                  <a16:creationId xmlns:a16="http://schemas.microsoft.com/office/drawing/2014/main" id="{2463E394-FF8F-4F5F-A7E7-1C5D30DC3CAD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8874CD7A-4FC0-4FDC-8062-39AF5798EEB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82BDCB79-3274-487E-8BAD-CA4D5F7CFFE8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직사각형 36">
              <a:extLst>
                <a:ext uri="{FF2B5EF4-FFF2-40B4-BE49-F238E27FC236}">
                  <a16:creationId xmlns:a16="http://schemas.microsoft.com/office/drawing/2014/main" id="{4F0CE638-D6E9-4B2E-B660-0C17A4BB7B2A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0" name="직사각형 37">
              <a:extLst>
                <a:ext uri="{FF2B5EF4-FFF2-40B4-BE49-F238E27FC236}">
                  <a16:creationId xmlns:a16="http://schemas.microsoft.com/office/drawing/2014/main" id="{B2068EC2-9263-436E-B32B-32419022630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38">
              <a:extLst>
                <a:ext uri="{FF2B5EF4-FFF2-40B4-BE49-F238E27FC236}">
                  <a16:creationId xmlns:a16="http://schemas.microsoft.com/office/drawing/2014/main" id="{B38F867D-48D3-4283-B75F-74D46B83DDC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">
            <a:extLst>
              <a:ext uri="{FF2B5EF4-FFF2-40B4-BE49-F238E27FC236}">
                <a16:creationId xmlns:a16="http://schemas.microsoft.com/office/drawing/2014/main" id="{335BEF94-F8B5-4034-8E17-61E9A625C245}"/>
              </a:ext>
            </a:extLst>
          </p:cNvPr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14A12A-D1AB-4938-A4B3-DA802C997468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0950BB-A798-4AF6-829E-3E238499BA0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A030F15D-5F66-4BB6-88F0-8BDDE5615D85}"/>
              </a:ext>
            </a:extLst>
          </p:cNvPr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02DA93-3B0D-4053-B893-2AA90A321940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59ED32-EB48-43DA-B95D-0933C8B3C925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17BE73EA-EA3E-4867-95C9-E37FDC00EE52}"/>
              </a:ext>
            </a:extLst>
          </p:cNvPr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D52C3ED-427C-408A-B1CB-C8425846901B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D6A8A0-EF68-4AED-B0F8-FD2490D2E58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39072-1F57-41A0-9EB4-8D37B38AFD30}"/>
              </a:ext>
            </a:extLst>
          </p:cNvPr>
          <p:cNvCxnSpPr>
            <a:cxnSpLocks/>
          </p:cNvCxnSpPr>
          <p:nvPr/>
        </p:nvCxnSpPr>
        <p:spPr>
          <a:xfrm flipV="1">
            <a:off x="4734785" y="5023615"/>
            <a:ext cx="2011680" cy="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C893D1-3418-44AE-B4CB-7CDB178FB94D}"/>
              </a:ext>
            </a:extLst>
          </p:cNvPr>
          <p:cNvCxnSpPr>
            <a:cxnSpLocks/>
          </p:cNvCxnSpPr>
          <p:nvPr/>
        </p:nvCxnSpPr>
        <p:spPr>
          <a:xfrm flipV="1">
            <a:off x="7135217" y="5023614"/>
            <a:ext cx="2011680" cy="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4D6974-FD20-4224-897D-FE5A96305521}"/>
              </a:ext>
            </a:extLst>
          </p:cNvPr>
          <p:cNvCxnSpPr>
            <a:cxnSpLocks/>
          </p:cNvCxnSpPr>
          <p:nvPr/>
        </p:nvCxnSpPr>
        <p:spPr>
          <a:xfrm flipV="1">
            <a:off x="9535648" y="5023616"/>
            <a:ext cx="2011680" cy="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7">
            <a:extLst>
              <a:ext uri="{FF2B5EF4-FFF2-40B4-BE49-F238E27FC236}">
                <a16:creationId xmlns:a16="http://schemas.microsoft.com/office/drawing/2014/main" id="{D3BDEC84-1B19-4D83-AEBF-EE152A2152D8}"/>
              </a:ext>
            </a:extLst>
          </p:cNvPr>
          <p:cNvGrpSpPr/>
          <p:nvPr/>
        </p:nvGrpSpPr>
        <p:grpSpPr>
          <a:xfrm>
            <a:off x="7155947" y="4306859"/>
            <a:ext cx="2005476" cy="596389"/>
            <a:chOff x="683568" y="4236526"/>
            <a:chExt cx="2005476" cy="596389"/>
          </a:xfrm>
        </p:grpSpPr>
        <p:sp>
          <p:nvSpPr>
            <p:cNvPr id="31" name="직사각형 3">
              <a:extLst>
                <a:ext uri="{FF2B5EF4-FFF2-40B4-BE49-F238E27FC236}">
                  <a16:creationId xmlns:a16="http://schemas.microsoft.com/office/drawing/2014/main" id="{6D38A761-3725-40B1-A284-7BD9269A064D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직사각형 4">
              <a:extLst>
                <a:ext uri="{FF2B5EF4-FFF2-40B4-BE49-F238E27FC236}">
                  <a16:creationId xmlns:a16="http://schemas.microsoft.com/office/drawing/2014/main" id="{5B646434-031D-4414-8557-4F964A494C94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33" name="그룹 8">
            <a:extLst>
              <a:ext uri="{FF2B5EF4-FFF2-40B4-BE49-F238E27FC236}">
                <a16:creationId xmlns:a16="http://schemas.microsoft.com/office/drawing/2014/main" id="{ABEBD28F-8C19-4078-AC04-F803FA4A3740}"/>
              </a:ext>
            </a:extLst>
          </p:cNvPr>
          <p:cNvGrpSpPr/>
          <p:nvPr/>
        </p:nvGrpSpPr>
        <p:grpSpPr>
          <a:xfrm>
            <a:off x="7245640" y="5260980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0F4DF408-8A36-403E-9122-391A16CA18BF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579F5A20-1148-455D-995F-5D21769135CE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3F1CCDBC-3456-4FF7-9EED-EF8A9ADF4C64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A9E50EC-6D16-4F2C-9701-E536D9A9E92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82C430E-339F-401F-A9DC-6AB9BBA2E9F3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09C5174-0E2B-4326-AB56-344CB455E416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7">
            <a:extLst>
              <a:ext uri="{FF2B5EF4-FFF2-40B4-BE49-F238E27FC236}">
                <a16:creationId xmlns:a16="http://schemas.microsoft.com/office/drawing/2014/main" id="{50A75CC3-226C-408E-A5F8-0B1063F35317}"/>
              </a:ext>
            </a:extLst>
          </p:cNvPr>
          <p:cNvGrpSpPr/>
          <p:nvPr/>
        </p:nvGrpSpPr>
        <p:grpSpPr>
          <a:xfrm>
            <a:off x="9580935" y="4306859"/>
            <a:ext cx="2005476" cy="596389"/>
            <a:chOff x="683568" y="4236526"/>
            <a:chExt cx="2005476" cy="596389"/>
          </a:xfrm>
        </p:grpSpPr>
        <p:sp>
          <p:nvSpPr>
            <p:cNvPr id="42" name="직사각형 3">
              <a:extLst>
                <a:ext uri="{FF2B5EF4-FFF2-40B4-BE49-F238E27FC236}">
                  <a16:creationId xmlns:a16="http://schemas.microsoft.com/office/drawing/2014/main" id="{47B5C434-7564-424E-849D-E4EF36CE6210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직사각형 4">
              <a:extLst>
                <a:ext uri="{FF2B5EF4-FFF2-40B4-BE49-F238E27FC236}">
                  <a16:creationId xmlns:a16="http://schemas.microsoft.com/office/drawing/2014/main" id="{3765CBB1-8163-4E68-BD45-AA78C509469C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F99B0DC5-F261-41D8-B703-A9B70B10AF1C}"/>
              </a:ext>
            </a:extLst>
          </p:cNvPr>
          <p:cNvGrpSpPr/>
          <p:nvPr/>
        </p:nvGrpSpPr>
        <p:grpSpPr>
          <a:xfrm>
            <a:off x="9670628" y="5260980"/>
            <a:ext cx="1826091" cy="829601"/>
            <a:chOff x="82758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0659B8A8-C528-40DA-BAB2-EB50A41C000F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55142DC2-795A-4B46-A2AE-71A8CCCE554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BC9735C4-0391-48A5-A234-EDAFB01D7FA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8" name="직사각형 36">
              <a:extLst>
                <a:ext uri="{FF2B5EF4-FFF2-40B4-BE49-F238E27FC236}">
                  <a16:creationId xmlns:a16="http://schemas.microsoft.com/office/drawing/2014/main" id="{CFA6E4F6-FB3D-4932-A0B0-D2B541CAE605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49" name="직사각형 37">
              <a:extLst>
                <a:ext uri="{FF2B5EF4-FFF2-40B4-BE49-F238E27FC236}">
                  <a16:creationId xmlns:a16="http://schemas.microsoft.com/office/drawing/2014/main" id="{AF23434B-D7CB-4D5F-A2AD-12F0E8ECFB8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직사각형 38">
              <a:extLst>
                <a:ext uri="{FF2B5EF4-FFF2-40B4-BE49-F238E27FC236}">
                  <a16:creationId xmlns:a16="http://schemas.microsoft.com/office/drawing/2014/main" id="{80D28A28-C283-4A0F-AEF1-F679006FE20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D787729-8893-44EB-8A1B-3FD13DF72802}"/>
              </a:ext>
            </a:extLst>
          </p:cNvPr>
          <p:cNvSpPr txBox="1"/>
          <p:nvPr/>
        </p:nvSpPr>
        <p:spPr>
          <a:xfrm>
            <a:off x="5423977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 Team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6EBA40-6444-4B44-A8DA-A208000A0921}"/>
              </a:ext>
            </a:extLst>
          </p:cNvPr>
          <p:cNvSpPr txBox="1"/>
          <p:nvPr/>
        </p:nvSpPr>
        <p:spPr>
          <a:xfrm>
            <a:off x="5418181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9C3A9C-B660-46EC-9D0A-AA67E52CF3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248874-61EB-405B-BE30-C4E05283F17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FEE47F-D81A-4EB8-AF4D-D55FEB29363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70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100">
            <a:extLst>
              <a:ext uri="{FF2B5EF4-FFF2-40B4-BE49-F238E27FC236}">
                <a16:creationId xmlns:a16="http://schemas.microsoft.com/office/drawing/2014/main" id="{A0BC9194-F5A2-423F-A629-AAD2955C05B0}"/>
              </a:ext>
            </a:extLst>
          </p:cNvPr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372" h="2965169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42BA0F9-A7B9-464E-89B2-EF95984E98AD}"/>
              </a:ext>
            </a:extLst>
          </p:cNvPr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9D135E83-80A6-4210-AF35-9A49EE762AEE}"/>
              </a:ext>
            </a:extLst>
          </p:cNvPr>
          <p:cNvSpPr/>
          <p:nvPr/>
        </p:nvSpPr>
        <p:spPr>
          <a:xfrm>
            <a:off x="6376057" y="2893479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EFFBE-B2A5-4CC9-B4CF-D9FB2ACA2882}"/>
              </a:ext>
            </a:extLst>
          </p:cNvPr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464E2-0308-45AA-B3A1-C48FE904C623}"/>
              </a:ext>
            </a:extLst>
          </p:cNvPr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DFA3B5-ED86-40FF-8546-2D2B4757EFB7}"/>
              </a:ext>
            </a:extLst>
          </p:cNvPr>
          <p:cNvSpPr txBox="1">
            <a:spLocks/>
          </p:cNvSpPr>
          <p:nvPr/>
        </p:nvSpPr>
        <p:spPr>
          <a:xfrm>
            <a:off x="633264" y="719083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1"/>
                </a:solidFill>
              </a:rPr>
              <a:t>Infographic</a:t>
            </a:r>
            <a:r>
              <a:rPr lang="en-US" altLang="ko-KR" sz="5400" dirty="0"/>
              <a:t> </a:t>
            </a:r>
            <a:br>
              <a:rPr lang="en-US" altLang="ko-KR" sz="5400" dirty="0"/>
            </a:br>
            <a:r>
              <a:rPr lang="en-US" altLang="ko-KR" sz="5400" dirty="0">
                <a:solidFill>
                  <a:schemeClr val="accent2"/>
                </a:solidFill>
              </a:rPr>
              <a:t>Style</a:t>
            </a:r>
            <a:endParaRPr lang="ko-KR" altLang="en-US" sz="5400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668D8F-0560-40B8-B1AF-3633EC8ACD56}"/>
              </a:ext>
            </a:extLst>
          </p:cNvPr>
          <p:cNvGrpSpPr/>
          <p:nvPr/>
        </p:nvGrpSpPr>
        <p:grpSpPr>
          <a:xfrm>
            <a:off x="5548894" y="2547865"/>
            <a:ext cx="1064571" cy="3610621"/>
            <a:chOff x="4097420" y="3177044"/>
            <a:chExt cx="900000" cy="3052457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9C5F4E2F-25AC-4AAB-8AF2-A07F3A7DEEEF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84BE568-B580-4B4B-8DF0-8D9D50A582C0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76B4CF-2E11-44FD-A8A5-6F52BF5C2298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B67AE5A-D6E0-4A5B-A37B-B80EEB030155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2161933-B841-487E-8E49-9DEA8B45C275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86EDF7-D48B-4BA0-9C45-24F357FCFDAB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93D22D-5ADE-482B-8BAC-30F3A95DDB6F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644AFD-CEA7-4701-9C58-0CF7EF5C493D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83552-4F04-49B6-A4DE-228F41FB5C98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0816AF-FF95-44E1-BA9A-C458EDF577CC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41FDA-E6C8-4163-BDEC-1A8B81B20D30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DA351C-04B6-4B4C-8FD7-1303CDCF3B40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92028B-9145-4936-906D-A7C54AFCC0B0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9F0001-810A-42AB-9CEB-69EB4C18A82D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BE383E-B967-49E4-9722-F6737644134D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AC835023-B576-4BDC-BFE1-49292984E8B4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Parallelogram 31">
            <a:extLst>
              <a:ext uri="{FF2B5EF4-FFF2-40B4-BE49-F238E27FC236}">
                <a16:creationId xmlns:a16="http://schemas.microsoft.com/office/drawing/2014/main" id="{4BF9B406-1863-41A9-B72A-B8431EFDFD26}"/>
              </a:ext>
            </a:extLst>
          </p:cNvPr>
          <p:cNvSpPr/>
          <p:nvPr/>
        </p:nvSpPr>
        <p:spPr>
          <a:xfrm rot="16200000" flipH="1">
            <a:off x="5089175" y="3143918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30000"/>
                </a:schemeClr>
              </a:gs>
              <a:gs pos="50418">
                <a:schemeClr val="accent3"/>
              </a:gs>
              <a:gs pos="100000">
                <a:schemeClr val="accent2">
                  <a:lumMod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E79603C-AB8A-4C0F-9CF0-983AE71F530B}"/>
              </a:ext>
            </a:extLst>
          </p:cNvPr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94D154E-AD7F-45AA-9E39-F394803CB65A}"/>
              </a:ext>
            </a:extLst>
          </p:cNvPr>
          <p:cNvSpPr/>
          <p:nvPr/>
        </p:nvSpPr>
        <p:spPr>
          <a:xfrm rot="16200000">
            <a:off x="1785049" y="3041396"/>
            <a:ext cx="1372450" cy="6719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D5A21-B0EC-4221-9220-51D1B77710A9}"/>
              </a:ext>
            </a:extLst>
          </p:cNvPr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18F12-9E6F-4C08-A431-4B1A27A2BC35}"/>
              </a:ext>
            </a:extLst>
          </p:cNvPr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0CEF1F-69E0-43B1-919D-42F5FD3871BD}"/>
              </a:ext>
            </a:extLst>
          </p:cNvPr>
          <p:cNvGrpSpPr/>
          <p:nvPr/>
        </p:nvGrpSpPr>
        <p:grpSpPr>
          <a:xfrm>
            <a:off x="3522364" y="2913365"/>
            <a:ext cx="179837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9216D0-B7F3-4F6F-BB83-4EB783D057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5A0115-08CB-4DA4-9ADE-EF1E6EFC18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017C59-A996-4F17-9C29-39723471138E}"/>
              </a:ext>
            </a:extLst>
          </p:cNvPr>
          <p:cNvGrpSpPr/>
          <p:nvPr/>
        </p:nvGrpSpPr>
        <p:grpSpPr>
          <a:xfrm>
            <a:off x="6951462" y="4051817"/>
            <a:ext cx="179837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FFFA81-07D4-41BA-902B-7EE8C5C28C5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FF8BE2-7CB4-4AB5-B043-34ADB5B0BA4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2">
            <a:extLst>
              <a:ext uri="{FF2B5EF4-FFF2-40B4-BE49-F238E27FC236}">
                <a16:creationId xmlns:a16="http://schemas.microsoft.com/office/drawing/2014/main" id="{C24047EA-E038-4D86-BC5E-45F1311F7DDF}"/>
              </a:ext>
            </a:extLst>
          </p:cNvPr>
          <p:cNvGrpSpPr/>
          <p:nvPr/>
        </p:nvGrpSpPr>
        <p:grpSpPr>
          <a:xfrm>
            <a:off x="4353286" y="2363"/>
            <a:ext cx="3618584" cy="2488435"/>
            <a:chOff x="2794115" y="2362"/>
            <a:chExt cx="3618584" cy="2488435"/>
          </a:xfrm>
          <a:solidFill>
            <a:schemeClr val="accent6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1A915666-14A7-4022-B57E-241B48BF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124" y="2176247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9B50B7-4E3C-4D7D-AFF3-3C2EBEF98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793" y="1896737"/>
              <a:ext cx="346432" cy="256088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9AAE368D-B1E2-4358-A7E3-48CE6A33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5" y="156609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64F0177-40F8-4A41-9926-78518306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C15E9BE-F628-4F9D-B8FC-D6F6B562C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146" y="1451291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8A9F68D-7961-4790-BD5F-A843AE71D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1175323"/>
              <a:ext cx="388063" cy="272151"/>
            </a:xfrm>
            <a:custGeom>
              <a:avLst/>
              <a:gdLst>
                <a:gd name="T0" fmla="*/ 1182 w 4436"/>
                <a:gd name="T1" fmla="*/ 1064 h 3111"/>
                <a:gd name="T2" fmla="*/ 1302 w 4436"/>
                <a:gd name="T3" fmla="*/ 1351 h 3111"/>
                <a:gd name="T4" fmla="*/ 1236 w 4436"/>
                <a:gd name="T5" fmla="*/ 1649 h 3111"/>
                <a:gd name="T6" fmla="*/ 976 w 4436"/>
                <a:gd name="T7" fmla="*/ 1793 h 3111"/>
                <a:gd name="T8" fmla="*/ 702 w 4436"/>
                <a:gd name="T9" fmla="*/ 1633 h 3111"/>
                <a:gd name="T10" fmla="*/ 611 w 4436"/>
                <a:gd name="T11" fmla="*/ 1300 h 3111"/>
                <a:gd name="T12" fmla="*/ 744 w 4436"/>
                <a:gd name="T13" fmla="*/ 1027 h 3111"/>
                <a:gd name="T14" fmla="*/ 3564 w 4436"/>
                <a:gd name="T15" fmla="*/ 958 h 3111"/>
                <a:gd name="T16" fmla="*/ 3798 w 4436"/>
                <a:gd name="T17" fmla="*/ 1113 h 3111"/>
                <a:gd name="T18" fmla="*/ 3851 w 4436"/>
                <a:gd name="T19" fmla="*/ 1396 h 3111"/>
                <a:gd name="T20" fmla="*/ 3749 w 4436"/>
                <a:gd name="T21" fmla="*/ 1671 h 3111"/>
                <a:gd name="T22" fmla="*/ 3520 w 4436"/>
                <a:gd name="T23" fmla="*/ 1795 h 3111"/>
                <a:gd name="T24" fmla="*/ 3235 w 4436"/>
                <a:gd name="T25" fmla="*/ 1644 h 3111"/>
                <a:gd name="T26" fmla="*/ 3167 w 4436"/>
                <a:gd name="T27" fmla="*/ 1302 h 3111"/>
                <a:gd name="T28" fmla="*/ 3325 w 4436"/>
                <a:gd name="T29" fmla="*/ 1027 h 3111"/>
                <a:gd name="T30" fmla="*/ 2318 w 4436"/>
                <a:gd name="T31" fmla="*/ 2 h 3111"/>
                <a:gd name="T32" fmla="*/ 2613 w 4436"/>
                <a:gd name="T33" fmla="*/ 102 h 3111"/>
                <a:gd name="T34" fmla="*/ 2871 w 4436"/>
                <a:gd name="T35" fmla="*/ 233 h 3111"/>
                <a:gd name="T36" fmla="*/ 3215 w 4436"/>
                <a:gd name="T37" fmla="*/ 218 h 3111"/>
                <a:gd name="T38" fmla="*/ 3642 w 4436"/>
                <a:gd name="T39" fmla="*/ 153 h 3111"/>
                <a:gd name="T40" fmla="*/ 4082 w 4436"/>
                <a:gd name="T41" fmla="*/ 240 h 3111"/>
                <a:gd name="T42" fmla="*/ 4364 w 4436"/>
                <a:gd name="T43" fmla="*/ 467 h 3111"/>
                <a:gd name="T44" fmla="*/ 4418 w 4436"/>
                <a:gd name="T45" fmla="*/ 884 h 3111"/>
                <a:gd name="T46" fmla="*/ 4222 w 4436"/>
                <a:gd name="T47" fmla="*/ 1284 h 3111"/>
                <a:gd name="T48" fmla="*/ 3955 w 4436"/>
                <a:gd name="T49" fmla="*/ 1565 h 3111"/>
                <a:gd name="T50" fmla="*/ 3944 w 4436"/>
                <a:gd name="T51" fmla="*/ 1400 h 3111"/>
                <a:gd name="T52" fmla="*/ 3880 w 4436"/>
                <a:gd name="T53" fmla="*/ 1027 h 3111"/>
                <a:gd name="T54" fmla="*/ 4071 w 4436"/>
                <a:gd name="T55" fmla="*/ 1022 h 3111"/>
                <a:gd name="T56" fmla="*/ 4236 w 4436"/>
                <a:gd name="T57" fmla="*/ 831 h 3111"/>
                <a:gd name="T58" fmla="*/ 4167 w 4436"/>
                <a:gd name="T59" fmla="*/ 562 h 3111"/>
                <a:gd name="T60" fmla="*/ 3938 w 4436"/>
                <a:gd name="T61" fmla="*/ 438 h 3111"/>
                <a:gd name="T62" fmla="*/ 3584 w 4436"/>
                <a:gd name="T63" fmla="*/ 431 h 3111"/>
                <a:gd name="T64" fmla="*/ 3165 w 4436"/>
                <a:gd name="T65" fmla="*/ 582 h 3111"/>
                <a:gd name="T66" fmla="*/ 2933 w 4436"/>
                <a:gd name="T67" fmla="*/ 918 h 3111"/>
                <a:gd name="T68" fmla="*/ 2865 w 4436"/>
                <a:gd name="T69" fmla="*/ 1396 h 3111"/>
                <a:gd name="T70" fmla="*/ 2738 w 4436"/>
                <a:gd name="T71" fmla="*/ 1847 h 3111"/>
                <a:gd name="T72" fmla="*/ 2513 w 4436"/>
                <a:gd name="T73" fmla="*/ 2264 h 3111"/>
                <a:gd name="T74" fmla="*/ 2347 w 4436"/>
                <a:gd name="T75" fmla="*/ 2738 h 3111"/>
                <a:gd name="T76" fmla="*/ 2309 w 4436"/>
                <a:gd name="T77" fmla="*/ 3084 h 3111"/>
                <a:gd name="T78" fmla="*/ 2198 w 4436"/>
                <a:gd name="T79" fmla="*/ 3104 h 3111"/>
                <a:gd name="T80" fmla="*/ 2155 w 4436"/>
                <a:gd name="T81" fmla="*/ 2942 h 3111"/>
                <a:gd name="T82" fmla="*/ 2029 w 4436"/>
                <a:gd name="T83" fmla="*/ 2424 h 3111"/>
                <a:gd name="T84" fmla="*/ 1798 w 4436"/>
                <a:gd name="T85" fmla="*/ 2005 h 3111"/>
                <a:gd name="T86" fmla="*/ 1615 w 4436"/>
                <a:gd name="T87" fmla="*/ 1584 h 3111"/>
                <a:gd name="T88" fmla="*/ 1542 w 4436"/>
                <a:gd name="T89" fmla="*/ 1105 h 3111"/>
                <a:gd name="T90" fmla="*/ 1407 w 4436"/>
                <a:gd name="T91" fmla="*/ 691 h 3111"/>
                <a:gd name="T92" fmla="*/ 1093 w 4436"/>
                <a:gd name="T93" fmla="*/ 475 h 3111"/>
                <a:gd name="T94" fmla="*/ 640 w 4436"/>
                <a:gd name="T95" fmla="*/ 424 h 3111"/>
                <a:gd name="T96" fmla="*/ 360 w 4436"/>
                <a:gd name="T97" fmla="*/ 509 h 3111"/>
                <a:gd name="T98" fmla="*/ 191 w 4436"/>
                <a:gd name="T99" fmla="*/ 715 h 3111"/>
                <a:gd name="T100" fmla="*/ 260 w 4436"/>
                <a:gd name="T101" fmla="*/ 965 h 3111"/>
                <a:gd name="T102" fmla="*/ 451 w 4436"/>
                <a:gd name="T103" fmla="*/ 1044 h 3111"/>
                <a:gd name="T104" fmla="*/ 513 w 4436"/>
                <a:gd name="T105" fmla="*/ 1213 h 3111"/>
                <a:gd name="T106" fmla="*/ 547 w 4436"/>
                <a:gd name="T107" fmla="*/ 1607 h 3111"/>
                <a:gd name="T108" fmla="*/ 204 w 4436"/>
                <a:gd name="T109" fmla="*/ 1264 h 3111"/>
                <a:gd name="T110" fmla="*/ 16 w 4436"/>
                <a:gd name="T111" fmla="*/ 889 h 3111"/>
                <a:gd name="T112" fmla="*/ 69 w 4436"/>
                <a:gd name="T113" fmla="*/ 493 h 3111"/>
                <a:gd name="T114" fmla="*/ 371 w 4436"/>
                <a:gd name="T115" fmla="*/ 240 h 3111"/>
                <a:gd name="T116" fmla="*/ 815 w 4436"/>
                <a:gd name="T117" fmla="*/ 145 h 3111"/>
                <a:gd name="T118" fmla="*/ 1333 w 4436"/>
                <a:gd name="T119" fmla="*/ 215 h 3111"/>
                <a:gd name="T120" fmla="*/ 1669 w 4436"/>
                <a:gd name="T121" fmla="*/ 235 h 3111"/>
                <a:gd name="T122" fmla="*/ 1876 w 4436"/>
                <a:gd name="T123" fmla="*/ 115 h 3111"/>
                <a:gd name="T124" fmla="*/ 2125 w 4436"/>
                <a:gd name="T125" fmla="*/ 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6" h="3111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41E753F9-FC4C-4794-896F-2BABA6C4B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02" y="692696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353E3CE-205E-4AFF-8203-D208A3706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676" y="1214411"/>
              <a:ext cx="280270" cy="313148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DB428BF2-DE8E-467D-828E-A809E6080144}"/>
                </a:ext>
              </a:extLst>
            </p:cNvPr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79ECA8C1-3918-45F7-8315-5AE90BA09262}"/>
                </a:ext>
              </a:extLst>
            </p:cNvPr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24468334-0700-4872-BCFF-0EC8E421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431" y="1460681"/>
              <a:ext cx="217252" cy="28196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EBC2FC6-AD39-486A-B898-66876F14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10" y="2174359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C6CB339-0088-47B7-9FDA-8BC1D9573B32}"/>
                </a:ext>
              </a:extLst>
            </p:cNvPr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B3835ED4-2E0A-44D4-835D-1AA5166E64F0}"/>
                </a:ext>
              </a:extLst>
            </p:cNvPr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 Same Side Corner Rectangle 41">
              <a:extLst>
                <a:ext uri="{FF2B5EF4-FFF2-40B4-BE49-F238E27FC236}">
                  <a16:creationId xmlns:a16="http://schemas.microsoft.com/office/drawing/2014/main" id="{C2936C43-42B8-4D25-9766-6708D21409D9}"/>
                </a:ext>
              </a:extLst>
            </p:cNvPr>
            <p:cNvSpPr/>
            <p:nvPr/>
          </p:nvSpPr>
          <p:spPr>
            <a:xfrm rot="189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CDE97BF4-E18B-45A6-908F-D75428F5D446}"/>
                </a:ext>
              </a:extLst>
            </p:cNvPr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1">
              <a:extLst>
                <a:ext uri="{FF2B5EF4-FFF2-40B4-BE49-F238E27FC236}">
                  <a16:creationId xmlns:a16="http://schemas.microsoft.com/office/drawing/2014/main" id="{576E5C9E-F9C2-40D5-9140-4779AE1FCC17}"/>
                </a:ext>
              </a:extLst>
            </p:cNvPr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5B675C56-CF23-42D9-B1A3-681751E56ED0}"/>
                </a:ext>
              </a:extLst>
            </p:cNvPr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68D8D39D-18BE-4727-8A57-95FE0E6B4262}"/>
                </a:ext>
              </a:extLst>
            </p:cNvPr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DD8CDFD5-5E8E-4349-AA21-B1F6444258E3}"/>
                </a:ext>
              </a:extLst>
            </p:cNvPr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A33572-60C5-4F13-AD5F-B4D885E8C59B}"/>
                </a:ext>
              </a:extLst>
            </p:cNvPr>
            <p:cNvGrpSpPr/>
            <p:nvPr/>
          </p:nvGrpSpPr>
          <p:grpSpPr>
            <a:xfrm>
              <a:off x="3328507" y="857594"/>
              <a:ext cx="347999" cy="201330"/>
              <a:chOff x="2574555" y="3959226"/>
              <a:chExt cx="3941661" cy="2280393"/>
            </a:xfrm>
            <a:grpFill/>
          </p:grpSpPr>
          <p:sp>
            <p:nvSpPr>
              <p:cNvPr id="104" name="Donut 81">
                <a:extLst>
                  <a:ext uri="{FF2B5EF4-FFF2-40B4-BE49-F238E27FC236}">
                    <a16:creationId xmlns:a16="http://schemas.microsoft.com/office/drawing/2014/main" id="{FADD289E-CDA6-429A-8B2E-C58D6B6770C6}"/>
                  </a:ext>
                </a:extLst>
              </p:cNvPr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Donut 82">
                <a:extLst>
                  <a:ext uri="{FF2B5EF4-FFF2-40B4-BE49-F238E27FC236}">
                    <a16:creationId xmlns:a16="http://schemas.microsoft.com/office/drawing/2014/main" id="{565ECEC2-0F66-4B50-A494-46F7775F73EF}"/>
                  </a:ext>
                </a:extLst>
              </p:cNvPr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83">
                <a:extLst>
                  <a:ext uri="{FF2B5EF4-FFF2-40B4-BE49-F238E27FC236}">
                    <a16:creationId xmlns:a16="http://schemas.microsoft.com/office/drawing/2014/main" id="{2C440336-B5EF-48AD-8FA3-9CFC82725273}"/>
                  </a:ext>
                </a:extLst>
              </p:cNvPr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ounded Rectangle 84">
                <a:extLst>
                  <a:ext uri="{FF2B5EF4-FFF2-40B4-BE49-F238E27FC236}">
                    <a16:creationId xmlns:a16="http://schemas.microsoft.com/office/drawing/2014/main" id="{D979A794-68FB-4CF7-B0CB-7FA8A283F69F}"/>
                  </a:ext>
                </a:extLst>
              </p:cNvPr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Rounded Rectangle 85">
                <a:extLst>
                  <a:ext uri="{FF2B5EF4-FFF2-40B4-BE49-F238E27FC236}">
                    <a16:creationId xmlns:a16="http://schemas.microsoft.com/office/drawing/2014/main" id="{E9F32A2C-85A0-4AC4-B1E6-0D98D0F97282}"/>
                  </a:ext>
                </a:extLst>
              </p:cNvPr>
              <p:cNvSpPr/>
              <p:nvPr/>
            </p:nvSpPr>
            <p:spPr>
              <a:xfrm rot="181996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ounded Rectangle 86">
                <a:extLst>
                  <a:ext uri="{FF2B5EF4-FFF2-40B4-BE49-F238E27FC236}">
                    <a16:creationId xmlns:a16="http://schemas.microsoft.com/office/drawing/2014/main" id="{B0C8B0CB-0F57-4602-931E-A115D2EB16F4}"/>
                  </a:ext>
                </a:extLst>
              </p:cNvPr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Rounded Rectangle 87">
                <a:extLst>
                  <a:ext uri="{FF2B5EF4-FFF2-40B4-BE49-F238E27FC236}">
                    <a16:creationId xmlns:a16="http://schemas.microsoft.com/office/drawing/2014/main" id="{E0A09336-26A9-4477-8709-5349BC795596}"/>
                  </a:ext>
                </a:extLst>
              </p:cNvPr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ounded Rectangle 16">
                <a:extLst>
                  <a:ext uri="{FF2B5EF4-FFF2-40B4-BE49-F238E27FC236}">
                    <a16:creationId xmlns:a16="http://schemas.microsoft.com/office/drawing/2014/main" id="{26728996-5A0F-49E2-A0A0-40A16F9FCF77}"/>
                  </a:ext>
                </a:extLst>
              </p:cNvPr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FC72D19-F544-4626-B1E5-A722F676A9CE}"/>
                  </a:ext>
                </a:extLst>
              </p:cNvPr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ounded Rectangle 19">
                <a:extLst>
                  <a:ext uri="{FF2B5EF4-FFF2-40B4-BE49-F238E27FC236}">
                    <a16:creationId xmlns:a16="http://schemas.microsoft.com/office/drawing/2014/main" id="{C7A3968E-19BF-4932-93D9-FA5579389A2F}"/>
                  </a:ext>
                </a:extLst>
              </p:cNvPr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AC2D3BD3-EA1B-4CFD-BA00-5EB7B614F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11" y="263026"/>
              <a:ext cx="223709" cy="305860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910B4782-01FC-4490-9515-E82FE7717AE3}"/>
                </a:ext>
              </a:extLst>
            </p:cNvPr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3">
              <a:extLst>
                <a:ext uri="{FF2B5EF4-FFF2-40B4-BE49-F238E27FC236}">
                  <a16:creationId xmlns:a16="http://schemas.microsoft.com/office/drawing/2014/main" id="{129FE0EB-2AB9-4CBD-827F-B5DD2E078374}"/>
                </a:ext>
              </a:extLst>
            </p:cNvPr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8A0B81A-35CD-4D9C-8347-00BF75F739AC}"/>
                </a:ext>
              </a:extLst>
            </p:cNvPr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39247D1C-08F5-45DF-B3D3-A55801AC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CE9CF829-F567-46D8-B9EF-3249193E1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B67451BB-5981-4E59-8281-9E256544C1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09DA8786-5055-4671-A0FC-598D50E4E0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id="{18661146-DB45-4087-B9BE-A33CA7819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id="{EF5593A6-8F09-4B6E-BE80-D21110C0F421}"/>
                </a:ext>
              </a:extLst>
            </p:cNvPr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Heart 3">
              <a:extLst>
                <a:ext uri="{FF2B5EF4-FFF2-40B4-BE49-F238E27FC236}">
                  <a16:creationId xmlns:a16="http://schemas.microsoft.com/office/drawing/2014/main" id="{167E0CEA-EEFF-4A6A-A19A-766EA594E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1C44852C-9FF0-4597-8BD2-55801C76E5DD}"/>
                </a:ext>
              </a:extLst>
            </p:cNvPr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64E3390A-4ADC-4775-872E-48485F561909}"/>
                </a:ext>
              </a:extLst>
            </p:cNvPr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BF795900-5699-420B-8153-5C145E5BC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094" y="1043782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317581A-FE2F-4ED7-A5DF-1A78B14A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187" y="519003"/>
              <a:ext cx="267185" cy="286545"/>
            </a:xfrm>
            <a:custGeom>
              <a:avLst/>
              <a:gdLst>
                <a:gd name="T0" fmla="*/ 2709 w 3381"/>
                <a:gd name="T1" fmla="*/ 9 h 3626"/>
                <a:gd name="T2" fmla="*/ 2780 w 3381"/>
                <a:gd name="T3" fmla="*/ 57 h 3626"/>
                <a:gd name="T4" fmla="*/ 2814 w 3381"/>
                <a:gd name="T5" fmla="*/ 138 h 3626"/>
                <a:gd name="T6" fmla="*/ 2832 w 3381"/>
                <a:gd name="T7" fmla="*/ 249 h 3626"/>
                <a:gd name="T8" fmla="*/ 2923 w 3381"/>
                <a:gd name="T9" fmla="*/ 282 h 3626"/>
                <a:gd name="T10" fmla="*/ 3009 w 3381"/>
                <a:gd name="T11" fmla="*/ 238 h 3626"/>
                <a:gd name="T12" fmla="*/ 3100 w 3381"/>
                <a:gd name="T13" fmla="*/ 184 h 3626"/>
                <a:gd name="T14" fmla="*/ 3218 w 3381"/>
                <a:gd name="T15" fmla="*/ 189 h 3626"/>
                <a:gd name="T16" fmla="*/ 3314 w 3381"/>
                <a:gd name="T17" fmla="*/ 255 h 3626"/>
                <a:gd name="T18" fmla="*/ 3372 w 3381"/>
                <a:gd name="T19" fmla="*/ 366 h 3626"/>
                <a:gd name="T20" fmla="*/ 3372 w 3381"/>
                <a:gd name="T21" fmla="*/ 526 h 3626"/>
                <a:gd name="T22" fmla="*/ 3320 w 3381"/>
                <a:gd name="T23" fmla="*/ 624 h 3626"/>
                <a:gd name="T24" fmla="*/ 3223 w 3381"/>
                <a:gd name="T25" fmla="*/ 680 h 3626"/>
                <a:gd name="T26" fmla="*/ 3112 w 3381"/>
                <a:gd name="T27" fmla="*/ 689 h 3626"/>
                <a:gd name="T28" fmla="*/ 3012 w 3381"/>
                <a:gd name="T29" fmla="*/ 644 h 3626"/>
                <a:gd name="T30" fmla="*/ 2901 w 3381"/>
                <a:gd name="T31" fmla="*/ 575 h 3626"/>
                <a:gd name="T32" fmla="*/ 2730 w 3381"/>
                <a:gd name="T33" fmla="*/ 607 h 3626"/>
                <a:gd name="T34" fmla="*/ 2589 w 3381"/>
                <a:gd name="T35" fmla="*/ 695 h 3626"/>
                <a:gd name="T36" fmla="*/ 2472 w 3381"/>
                <a:gd name="T37" fmla="*/ 815 h 3626"/>
                <a:gd name="T38" fmla="*/ 2372 w 3381"/>
                <a:gd name="T39" fmla="*/ 949 h 3626"/>
                <a:gd name="T40" fmla="*/ 2285 w 3381"/>
                <a:gd name="T41" fmla="*/ 1073 h 3626"/>
                <a:gd name="T42" fmla="*/ 1645 w 3381"/>
                <a:gd name="T43" fmla="*/ 1931 h 3626"/>
                <a:gd name="T44" fmla="*/ 1012 w 3381"/>
                <a:gd name="T45" fmla="*/ 2853 h 3626"/>
                <a:gd name="T46" fmla="*/ 887 w 3381"/>
                <a:gd name="T47" fmla="*/ 3053 h 3626"/>
                <a:gd name="T48" fmla="*/ 820 w 3381"/>
                <a:gd name="T49" fmla="*/ 3224 h 3626"/>
                <a:gd name="T50" fmla="*/ 829 w 3381"/>
                <a:gd name="T51" fmla="*/ 3295 h 3626"/>
                <a:gd name="T52" fmla="*/ 847 w 3381"/>
                <a:gd name="T53" fmla="*/ 3364 h 3626"/>
                <a:gd name="T54" fmla="*/ 841 w 3381"/>
                <a:gd name="T55" fmla="*/ 3444 h 3626"/>
                <a:gd name="T56" fmla="*/ 789 w 3381"/>
                <a:gd name="T57" fmla="*/ 3533 h 3626"/>
                <a:gd name="T58" fmla="*/ 694 w 3381"/>
                <a:gd name="T59" fmla="*/ 3593 h 3626"/>
                <a:gd name="T60" fmla="*/ 576 w 3381"/>
                <a:gd name="T61" fmla="*/ 3624 h 3626"/>
                <a:gd name="T62" fmla="*/ 467 w 3381"/>
                <a:gd name="T63" fmla="*/ 3615 h 3626"/>
                <a:gd name="T64" fmla="*/ 392 w 3381"/>
                <a:gd name="T65" fmla="*/ 3560 h 3626"/>
                <a:gd name="T66" fmla="*/ 358 w 3381"/>
                <a:gd name="T67" fmla="*/ 3446 h 3626"/>
                <a:gd name="T68" fmla="*/ 361 w 3381"/>
                <a:gd name="T69" fmla="*/ 3351 h 3626"/>
                <a:gd name="T70" fmla="*/ 349 w 3381"/>
                <a:gd name="T71" fmla="*/ 3262 h 3626"/>
                <a:gd name="T72" fmla="*/ 301 w 3381"/>
                <a:gd name="T73" fmla="*/ 3200 h 3626"/>
                <a:gd name="T74" fmla="*/ 225 w 3381"/>
                <a:gd name="T75" fmla="*/ 3153 h 3626"/>
                <a:gd name="T76" fmla="*/ 140 w 3381"/>
                <a:gd name="T77" fmla="*/ 3111 h 3626"/>
                <a:gd name="T78" fmla="*/ 61 w 3381"/>
                <a:gd name="T79" fmla="*/ 3060 h 3626"/>
                <a:gd name="T80" fmla="*/ 10 w 3381"/>
                <a:gd name="T81" fmla="*/ 2991 h 3626"/>
                <a:gd name="T82" fmla="*/ 1 w 3381"/>
                <a:gd name="T83" fmla="*/ 2895 h 3626"/>
                <a:gd name="T84" fmla="*/ 49 w 3381"/>
                <a:gd name="T85" fmla="*/ 2775 h 3626"/>
                <a:gd name="T86" fmla="*/ 134 w 3381"/>
                <a:gd name="T87" fmla="*/ 2713 h 3626"/>
                <a:gd name="T88" fmla="*/ 247 w 3381"/>
                <a:gd name="T89" fmla="*/ 2689 h 3626"/>
                <a:gd name="T90" fmla="*/ 372 w 3381"/>
                <a:gd name="T91" fmla="*/ 2671 h 3626"/>
                <a:gd name="T92" fmla="*/ 527 w 3381"/>
                <a:gd name="T93" fmla="*/ 2609 h 3626"/>
                <a:gd name="T94" fmla="*/ 701 w 3381"/>
                <a:gd name="T95" fmla="*/ 2484 h 3626"/>
                <a:gd name="T96" fmla="*/ 869 w 3381"/>
                <a:gd name="T97" fmla="*/ 2346 h 3626"/>
                <a:gd name="T98" fmla="*/ 1074 w 3381"/>
                <a:gd name="T99" fmla="*/ 2142 h 3626"/>
                <a:gd name="T100" fmla="*/ 1252 w 3381"/>
                <a:gd name="T101" fmla="*/ 1913 h 3626"/>
                <a:gd name="T102" fmla="*/ 1534 w 3381"/>
                <a:gd name="T103" fmla="*/ 1549 h 3626"/>
                <a:gd name="T104" fmla="*/ 1736 w 3381"/>
                <a:gd name="T105" fmla="*/ 1289 h 3626"/>
                <a:gd name="T106" fmla="*/ 1909 w 3381"/>
                <a:gd name="T107" fmla="*/ 1093 h 3626"/>
                <a:gd name="T108" fmla="*/ 2423 w 3381"/>
                <a:gd name="T109" fmla="*/ 349 h 3626"/>
                <a:gd name="T110" fmla="*/ 2432 w 3381"/>
                <a:gd name="T111" fmla="*/ 280 h 3626"/>
                <a:gd name="T112" fmla="*/ 2420 w 3381"/>
                <a:gd name="T113" fmla="*/ 207 h 3626"/>
                <a:gd name="T114" fmla="*/ 2425 w 3381"/>
                <a:gd name="T115" fmla="*/ 131 h 3626"/>
                <a:gd name="T116" fmla="*/ 2489 w 3381"/>
                <a:gd name="T117" fmla="*/ 57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1" h="3626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29664B63-09B9-421A-B63A-3B19FF44CED1}"/>
                </a:ext>
              </a:extLst>
            </p:cNvPr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Chord 1">
              <a:extLst>
                <a:ext uri="{FF2B5EF4-FFF2-40B4-BE49-F238E27FC236}">
                  <a16:creationId xmlns:a16="http://schemas.microsoft.com/office/drawing/2014/main" id="{61FD7A6D-B3B9-481F-A989-A366A6F0C873}"/>
                </a:ext>
              </a:extLst>
            </p:cNvPr>
            <p:cNvSpPr/>
            <p:nvPr/>
          </p:nvSpPr>
          <p:spPr>
            <a:xfrm rot="162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 Same Side Corner Rectangle 5">
              <a:extLst>
                <a:ext uri="{FF2B5EF4-FFF2-40B4-BE49-F238E27FC236}">
                  <a16:creationId xmlns:a16="http://schemas.microsoft.com/office/drawing/2014/main" id="{862B80CD-0DAD-4A16-98FF-73F104E772D7}"/>
                </a:ext>
              </a:extLst>
            </p:cNvPr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Parallelogram 8">
              <a:extLst>
                <a:ext uri="{FF2B5EF4-FFF2-40B4-BE49-F238E27FC236}">
                  <a16:creationId xmlns:a16="http://schemas.microsoft.com/office/drawing/2014/main" id="{29C7349D-3DF5-4396-8A71-A073040AAEED}"/>
                </a:ext>
              </a:extLst>
            </p:cNvPr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7CDDD1EB-FF7C-45FB-94B8-81D15122F022}"/>
                </a:ext>
              </a:extLst>
            </p:cNvPr>
            <p:cNvSpPr>
              <a:spLocks noEditPoints="1"/>
            </p:cNvSpPr>
            <p:nvPr/>
          </p:nvSpPr>
          <p:spPr bwMode="auto">
            <a:xfrm rot="21253676">
              <a:off x="3149259" y="539297"/>
              <a:ext cx="226547" cy="281295"/>
            </a:xfrm>
            <a:custGeom>
              <a:avLst/>
              <a:gdLst>
                <a:gd name="T0" fmla="*/ 284 w 1949"/>
                <a:gd name="T1" fmla="*/ 218 h 2420"/>
                <a:gd name="T2" fmla="*/ 313 w 1949"/>
                <a:gd name="T3" fmla="*/ 242 h 2420"/>
                <a:gd name="T4" fmla="*/ 313 w 1949"/>
                <a:gd name="T5" fmla="*/ 258 h 2420"/>
                <a:gd name="T6" fmla="*/ 171 w 1949"/>
                <a:gd name="T7" fmla="*/ 423 h 2420"/>
                <a:gd name="T8" fmla="*/ 362 w 1949"/>
                <a:gd name="T9" fmla="*/ 309 h 2420"/>
                <a:gd name="T10" fmla="*/ 398 w 1949"/>
                <a:gd name="T11" fmla="*/ 349 h 2420"/>
                <a:gd name="T12" fmla="*/ 286 w 1949"/>
                <a:gd name="T13" fmla="*/ 469 h 2420"/>
                <a:gd name="T14" fmla="*/ 262 w 1949"/>
                <a:gd name="T15" fmla="*/ 531 h 2420"/>
                <a:gd name="T16" fmla="*/ 273 w 1949"/>
                <a:gd name="T17" fmla="*/ 532 h 2420"/>
                <a:gd name="T18" fmla="*/ 482 w 1949"/>
                <a:gd name="T19" fmla="*/ 438 h 2420"/>
                <a:gd name="T20" fmla="*/ 337 w 1949"/>
                <a:gd name="T21" fmla="*/ 616 h 2420"/>
                <a:gd name="T22" fmla="*/ 351 w 1949"/>
                <a:gd name="T23" fmla="*/ 629 h 2420"/>
                <a:gd name="T24" fmla="*/ 449 w 1949"/>
                <a:gd name="T25" fmla="*/ 560 h 2420"/>
                <a:gd name="T26" fmla="*/ 533 w 1949"/>
                <a:gd name="T27" fmla="*/ 516 h 2420"/>
                <a:gd name="T28" fmla="*/ 546 w 1949"/>
                <a:gd name="T29" fmla="*/ 565 h 2420"/>
                <a:gd name="T30" fmla="*/ 469 w 1949"/>
                <a:gd name="T31" fmla="*/ 642 h 2420"/>
                <a:gd name="T32" fmla="*/ 422 w 1949"/>
                <a:gd name="T33" fmla="*/ 712 h 2420"/>
                <a:gd name="T34" fmla="*/ 606 w 1949"/>
                <a:gd name="T35" fmla="*/ 598 h 2420"/>
                <a:gd name="T36" fmla="*/ 626 w 1949"/>
                <a:gd name="T37" fmla="*/ 598 h 2420"/>
                <a:gd name="T38" fmla="*/ 646 w 1949"/>
                <a:gd name="T39" fmla="*/ 614 h 2420"/>
                <a:gd name="T40" fmla="*/ 653 w 1949"/>
                <a:gd name="T41" fmla="*/ 638 h 2420"/>
                <a:gd name="T42" fmla="*/ 609 w 1949"/>
                <a:gd name="T43" fmla="*/ 702 h 2420"/>
                <a:gd name="T44" fmla="*/ 506 w 1949"/>
                <a:gd name="T45" fmla="*/ 791 h 2420"/>
                <a:gd name="T46" fmla="*/ 633 w 1949"/>
                <a:gd name="T47" fmla="*/ 872 h 2420"/>
                <a:gd name="T48" fmla="*/ 1162 w 1949"/>
                <a:gd name="T49" fmla="*/ 1307 h 2420"/>
                <a:gd name="T50" fmla="*/ 1709 w 1949"/>
                <a:gd name="T51" fmla="*/ 1996 h 2420"/>
                <a:gd name="T52" fmla="*/ 1944 w 1949"/>
                <a:gd name="T53" fmla="*/ 2387 h 2420"/>
                <a:gd name="T54" fmla="*/ 1884 w 1949"/>
                <a:gd name="T55" fmla="*/ 2420 h 2420"/>
                <a:gd name="T56" fmla="*/ 1515 w 1949"/>
                <a:gd name="T57" fmla="*/ 1932 h 2420"/>
                <a:gd name="T58" fmla="*/ 1037 w 1949"/>
                <a:gd name="T59" fmla="*/ 1343 h 2420"/>
                <a:gd name="T60" fmla="*/ 617 w 1949"/>
                <a:gd name="T61" fmla="*/ 1000 h 2420"/>
                <a:gd name="T62" fmla="*/ 391 w 1949"/>
                <a:gd name="T63" fmla="*/ 863 h 2420"/>
                <a:gd name="T64" fmla="*/ 257 w 1949"/>
                <a:gd name="T65" fmla="*/ 707 h 2420"/>
                <a:gd name="T66" fmla="*/ 118 w 1949"/>
                <a:gd name="T67" fmla="*/ 552 h 2420"/>
                <a:gd name="T68" fmla="*/ 20 w 1949"/>
                <a:gd name="T69" fmla="*/ 447 h 2420"/>
                <a:gd name="T70" fmla="*/ 7 w 1949"/>
                <a:gd name="T71" fmla="*/ 371 h 2420"/>
                <a:gd name="T72" fmla="*/ 75 w 1949"/>
                <a:gd name="T73" fmla="*/ 327 h 2420"/>
                <a:gd name="T74" fmla="*/ 115 w 1949"/>
                <a:gd name="T75" fmla="*/ 338 h 2420"/>
                <a:gd name="T76" fmla="*/ 555 w 1949"/>
                <a:gd name="T77" fmla="*/ 3 h 2420"/>
                <a:gd name="T78" fmla="*/ 529 w 1949"/>
                <a:gd name="T79" fmla="*/ 36 h 2420"/>
                <a:gd name="T80" fmla="*/ 560 w 1949"/>
                <a:gd name="T81" fmla="*/ 132 h 2420"/>
                <a:gd name="T82" fmla="*/ 660 w 1949"/>
                <a:gd name="T83" fmla="*/ 220 h 2420"/>
                <a:gd name="T84" fmla="*/ 780 w 1949"/>
                <a:gd name="T85" fmla="*/ 300 h 2420"/>
                <a:gd name="T86" fmla="*/ 855 w 1949"/>
                <a:gd name="T87" fmla="*/ 411 h 2420"/>
                <a:gd name="T88" fmla="*/ 822 w 1949"/>
                <a:gd name="T89" fmla="*/ 540 h 2420"/>
                <a:gd name="T90" fmla="*/ 709 w 1949"/>
                <a:gd name="T91" fmla="*/ 560 h 2420"/>
                <a:gd name="T92" fmla="*/ 597 w 1949"/>
                <a:gd name="T93" fmla="*/ 483 h 2420"/>
                <a:gd name="T94" fmla="*/ 462 w 1949"/>
                <a:gd name="T95" fmla="*/ 349 h 2420"/>
                <a:gd name="T96" fmla="*/ 360 w 1949"/>
                <a:gd name="T97" fmla="*/ 194 h 2420"/>
                <a:gd name="T98" fmla="*/ 358 w 1949"/>
                <a:gd name="T99" fmla="*/ 87 h 2420"/>
                <a:gd name="T100" fmla="*/ 427 w 1949"/>
                <a:gd name="T101" fmla="*/ 14 h 2420"/>
                <a:gd name="T102" fmla="*/ 533 w 1949"/>
                <a:gd name="T103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242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82DF6D3-EB9A-4699-99BE-8F1F5DDD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5" name="Oval 12287">
              <a:extLst>
                <a:ext uri="{FF2B5EF4-FFF2-40B4-BE49-F238E27FC236}">
                  <a16:creationId xmlns:a16="http://schemas.microsoft.com/office/drawing/2014/main" id="{F834D082-1635-45E3-9A6E-E35325D1E66C}"/>
                </a:ext>
              </a:extLst>
            </p:cNvPr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69BB92E4-90ED-4BFD-AB58-779C7C0D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312" y="70893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52065CAB-75BC-40D2-A68B-35021869F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92" y="48540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991EF8DE-B88E-4041-A9F2-DDB30F4A3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258" y="43425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4A20A06-AB68-4716-91B2-1736592B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64" y="147954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926FED7B-05FA-42DD-8B4D-AF12927CE0F1}"/>
                </a:ext>
              </a:extLst>
            </p:cNvPr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3">
              <a:extLst>
                <a:ext uri="{FF2B5EF4-FFF2-40B4-BE49-F238E27FC236}">
                  <a16:creationId xmlns:a16="http://schemas.microsoft.com/office/drawing/2014/main" id="{26691123-32CB-45F6-B786-8E43E3CE4574}"/>
                </a:ext>
              </a:extLst>
            </p:cNvPr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23985B5-80E5-4F5A-B8B2-4A5FFD35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115" y="14216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A5573D18-625D-4FB0-BB4D-7E468C39A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997" y="166898"/>
              <a:ext cx="295509" cy="149725"/>
            </a:xfrm>
            <a:custGeom>
              <a:avLst/>
              <a:gdLst>
                <a:gd name="T0" fmla="*/ 1865 w 3600"/>
                <a:gd name="T1" fmla="*/ 593 h 1824"/>
                <a:gd name="T2" fmla="*/ 1911 w 3600"/>
                <a:gd name="T3" fmla="*/ 800 h 1824"/>
                <a:gd name="T4" fmla="*/ 2124 w 3600"/>
                <a:gd name="T5" fmla="*/ 800 h 1824"/>
                <a:gd name="T6" fmla="*/ 2171 w 3600"/>
                <a:gd name="T7" fmla="*/ 593 h 1824"/>
                <a:gd name="T8" fmla="*/ 1800 w 3600"/>
                <a:gd name="T9" fmla="*/ 406 h 1824"/>
                <a:gd name="T10" fmla="*/ 2184 w 3600"/>
                <a:gd name="T11" fmla="*/ 580 h 1824"/>
                <a:gd name="T12" fmla="*/ 2302 w 3600"/>
                <a:gd name="T13" fmla="*/ 987 h 1824"/>
                <a:gd name="T14" fmla="*/ 2076 w 3600"/>
                <a:gd name="T15" fmla="*/ 1338 h 1824"/>
                <a:gd name="T16" fmla="*/ 1653 w 3600"/>
                <a:gd name="T17" fmla="*/ 1400 h 1824"/>
                <a:gd name="T18" fmla="*/ 1340 w 3600"/>
                <a:gd name="T19" fmla="*/ 1127 h 1824"/>
                <a:gd name="T20" fmla="*/ 1340 w 3600"/>
                <a:gd name="T21" fmla="*/ 698 h 1824"/>
                <a:gd name="T22" fmla="*/ 1653 w 3600"/>
                <a:gd name="T23" fmla="*/ 427 h 1824"/>
                <a:gd name="T24" fmla="*/ 2513 w 3600"/>
                <a:gd name="T25" fmla="*/ 437 h 1824"/>
                <a:gd name="T26" fmla="*/ 2645 w 3600"/>
                <a:gd name="T27" fmla="*/ 847 h 1824"/>
                <a:gd name="T28" fmla="*/ 2575 w 3600"/>
                <a:gd name="T29" fmla="*/ 1255 h 1824"/>
                <a:gd name="T30" fmla="*/ 2402 w 3600"/>
                <a:gd name="T31" fmla="*/ 1507 h 1824"/>
                <a:gd name="T32" fmla="*/ 2780 w 3600"/>
                <a:gd name="T33" fmla="*/ 1369 h 1824"/>
                <a:gd name="T34" fmla="*/ 3244 w 3600"/>
                <a:gd name="T35" fmla="*/ 1060 h 1824"/>
                <a:gd name="T36" fmla="*/ 3382 w 3600"/>
                <a:gd name="T37" fmla="*/ 927 h 1824"/>
                <a:gd name="T38" fmla="*/ 3329 w 3600"/>
                <a:gd name="T39" fmla="*/ 831 h 1824"/>
                <a:gd name="T40" fmla="*/ 3160 w 3600"/>
                <a:gd name="T41" fmla="*/ 686 h 1824"/>
                <a:gd name="T42" fmla="*/ 2580 w 3600"/>
                <a:gd name="T43" fmla="*/ 335 h 1824"/>
                <a:gd name="T44" fmla="*/ 636 w 3600"/>
                <a:gd name="T45" fmla="*/ 540 h 1824"/>
                <a:gd name="T46" fmla="*/ 293 w 3600"/>
                <a:gd name="T47" fmla="*/ 800 h 1824"/>
                <a:gd name="T48" fmla="*/ 209 w 3600"/>
                <a:gd name="T49" fmla="*/ 884 h 1824"/>
                <a:gd name="T50" fmla="*/ 271 w 3600"/>
                <a:gd name="T51" fmla="*/ 1004 h 1824"/>
                <a:gd name="T52" fmla="*/ 404 w 3600"/>
                <a:gd name="T53" fmla="*/ 1109 h 1824"/>
                <a:gd name="T54" fmla="*/ 767 w 3600"/>
                <a:gd name="T55" fmla="*/ 1357 h 1824"/>
                <a:gd name="T56" fmla="*/ 1240 w 3600"/>
                <a:gd name="T57" fmla="*/ 1562 h 1824"/>
                <a:gd name="T58" fmla="*/ 1015 w 3600"/>
                <a:gd name="T59" fmla="*/ 1227 h 1824"/>
                <a:gd name="T60" fmla="*/ 951 w 3600"/>
                <a:gd name="T61" fmla="*/ 802 h 1824"/>
                <a:gd name="T62" fmla="*/ 1115 w 3600"/>
                <a:gd name="T63" fmla="*/ 395 h 1824"/>
                <a:gd name="T64" fmla="*/ 1567 w 3600"/>
                <a:gd name="T65" fmla="*/ 249 h 1824"/>
                <a:gd name="T66" fmla="*/ 1225 w 3600"/>
                <a:gd name="T67" fmla="*/ 507 h 1824"/>
                <a:gd name="T68" fmla="*/ 1104 w 3600"/>
                <a:gd name="T69" fmla="*/ 947 h 1824"/>
                <a:gd name="T70" fmla="*/ 1289 w 3600"/>
                <a:gd name="T71" fmla="*/ 1384 h 1824"/>
                <a:gd name="T72" fmla="*/ 1689 w 3600"/>
                <a:gd name="T73" fmla="*/ 1607 h 1824"/>
                <a:gd name="T74" fmla="*/ 2176 w 3600"/>
                <a:gd name="T75" fmla="*/ 1491 h 1824"/>
                <a:gd name="T76" fmla="*/ 2465 w 3600"/>
                <a:gd name="T77" fmla="*/ 1113 h 1824"/>
                <a:gd name="T78" fmla="*/ 2433 w 3600"/>
                <a:gd name="T79" fmla="*/ 633 h 1824"/>
                <a:gd name="T80" fmla="*/ 2144 w 3600"/>
                <a:gd name="T81" fmla="*/ 304 h 1824"/>
                <a:gd name="T82" fmla="*/ 1733 w 3600"/>
                <a:gd name="T83" fmla="*/ 213 h 1824"/>
                <a:gd name="T84" fmla="*/ 2087 w 3600"/>
                <a:gd name="T85" fmla="*/ 18 h 1824"/>
                <a:gd name="T86" fmla="*/ 2680 w 3600"/>
                <a:gd name="T87" fmla="*/ 215 h 1824"/>
                <a:gd name="T88" fmla="*/ 3331 w 3600"/>
                <a:gd name="T89" fmla="*/ 615 h 1824"/>
                <a:gd name="T90" fmla="*/ 3584 w 3600"/>
                <a:gd name="T91" fmla="*/ 855 h 1824"/>
                <a:gd name="T92" fmla="*/ 3542 w 3600"/>
                <a:gd name="T93" fmla="*/ 1015 h 1824"/>
                <a:gd name="T94" fmla="*/ 3236 w 3600"/>
                <a:gd name="T95" fmla="*/ 1273 h 1824"/>
                <a:gd name="T96" fmla="*/ 2613 w 3600"/>
                <a:gd name="T97" fmla="*/ 1638 h 1824"/>
                <a:gd name="T98" fmla="*/ 1844 w 3600"/>
                <a:gd name="T99" fmla="*/ 1824 h 1824"/>
                <a:gd name="T100" fmla="*/ 1113 w 3600"/>
                <a:gd name="T101" fmla="*/ 1693 h 1824"/>
                <a:gd name="T102" fmla="*/ 533 w 3600"/>
                <a:gd name="T103" fmla="*/ 1397 h 1824"/>
                <a:gd name="T104" fmla="*/ 58 w 3600"/>
                <a:gd name="T105" fmla="*/ 1020 h 1824"/>
                <a:gd name="T106" fmla="*/ 24 w 3600"/>
                <a:gd name="T107" fmla="*/ 851 h 1824"/>
                <a:gd name="T108" fmla="*/ 191 w 3600"/>
                <a:gd name="T109" fmla="*/ 677 h 1824"/>
                <a:gd name="T110" fmla="*/ 431 w 3600"/>
                <a:gd name="T111" fmla="*/ 491 h 1824"/>
                <a:gd name="T112" fmla="*/ 1047 w 3600"/>
                <a:gd name="T113" fmla="*/ 149 h 1824"/>
                <a:gd name="T114" fmla="*/ 1464 w 3600"/>
                <a:gd name="T115" fmla="*/ 24 h 1824"/>
                <a:gd name="T116" fmla="*/ 1624 w 3600"/>
                <a:gd name="T117" fmla="*/ 6 h 1824"/>
                <a:gd name="T118" fmla="*/ 1747 w 3600"/>
                <a:gd name="T11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0" h="1824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5D5C6A2F-396D-4A03-BAC9-8C68979DCB9A}"/>
                </a:ext>
              </a:extLst>
            </p:cNvPr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5FE7030-8F72-4935-9126-EDB88D74B4F4}"/>
                </a:ext>
              </a:extLst>
            </p:cNvPr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BF0130B1-1DB4-4DCE-BA50-A6D98354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128C298D-42DD-454C-9129-1F0DE52DA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7F770A3B-8E72-47CD-9D37-E372CAC33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6ECB69C1-D825-49B3-9786-DAC4CDF0F59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8" name="Freeform 54">
                <a:extLst>
                  <a:ext uri="{FF2B5EF4-FFF2-40B4-BE49-F238E27FC236}">
                    <a16:creationId xmlns:a16="http://schemas.microsoft.com/office/drawing/2014/main" id="{C03A5604-D7B1-457F-B824-FF3C0BA24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86" name="Oval 19">
              <a:extLst>
                <a:ext uri="{FF2B5EF4-FFF2-40B4-BE49-F238E27FC236}">
                  <a16:creationId xmlns:a16="http://schemas.microsoft.com/office/drawing/2014/main" id="{C7375531-F86A-4D1A-9B4F-9B7767347969}"/>
                </a:ext>
              </a:extLst>
            </p:cNvPr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 Same Side Corner Rectangle 3">
              <a:extLst>
                <a:ext uri="{FF2B5EF4-FFF2-40B4-BE49-F238E27FC236}">
                  <a16:creationId xmlns:a16="http://schemas.microsoft.com/office/drawing/2014/main" id="{74977F66-66AB-4681-8579-CB275BDE1343}"/>
                </a:ext>
              </a:extLst>
            </p:cNvPr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BB4D6DF-9648-4CA9-961E-66717844E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172" y="550811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id="{B9C37C1B-F8A9-48AD-ABA4-C1BD4BDD0F95}"/>
                </a:ext>
              </a:extLst>
            </p:cNvPr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12287">
              <a:extLst>
                <a:ext uri="{FF2B5EF4-FFF2-40B4-BE49-F238E27FC236}">
                  <a16:creationId xmlns:a16="http://schemas.microsoft.com/office/drawing/2014/main" id="{A377721E-E48C-4A19-81A9-72DB12437466}"/>
                </a:ext>
              </a:extLst>
            </p:cNvPr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Parallelogram 8">
              <a:extLst>
                <a:ext uri="{FF2B5EF4-FFF2-40B4-BE49-F238E27FC236}">
                  <a16:creationId xmlns:a16="http://schemas.microsoft.com/office/drawing/2014/main" id="{1AFB9642-ECF9-4FE5-9B03-243282BF3D7A}"/>
                </a:ext>
              </a:extLst>
            </p:cNvPr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Parallelogram 8">
              <a:extLst>
                <a:ext uri="{FF2B5EF4-FFF2-40B4-BE49-F238E27FC236}">
                  <a16:creationId xmlns:a16="http://schemas.microsoft.com/office/drawing/2014/main" id="{18375353-3718-44BC-9FA2-A26491B2C1C0}"/>
                </a:ext>
              </a:extLst>
            </p:cNvPr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ounded Rectangle 8">
              <a:extLst>
                <a:ext uri="{FF2B5EF4-FFF2-40B4-BE49-F238E27FC236}">
                  <a16:creationId xmlns:a16="http://schemas.microsoft.com/office/drawing/2014/main" id="{F21F4706-2269-4A6F-B3ED-D504FA6B9FA1}"/>
                </a:ext>
              </a:extLst>
            </p:cNvPr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6AFBAC7B-E17A-446C-B760-72494A5F2EC1}"/>
              </a:ext>
            </a:extLst>
          </p:cNvPr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E9696DE-A1A5-4801-8BBF-5F4A015810BD}"/>
              </a:ext>
            </a:extLst>
          </p:cNvPr>
          <p:cNvGrpSpPr/>
          <p:nvPr/>
        </p:nvGrpSpPr>
        <p:grpSpPr>
          <a:xfrm>
            <a:off x="922134" y="4592408"/>
            <a:ext cx="3555810" cy="1477328"/>
            <a:chOff x="5375474" y="2822446"/>
            <a:chExt cx="3312368" cy="147732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0B3F7C7-3A3D-4A1D-AE3D-569DBEB95A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5C33F92-21EB-4230-BB75-A3D84D74144F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62E8FD-9232-4A9D-9A13-3A3EE5D7D0CA}"/>
              </a:ext>
            </a:extLst>
          </p:cNvPr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8D1460-80B6-497C-B4B9-F1CD970BEC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334FBB-6A7D-4890-8ED0-C0D0D9B4472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6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8604B045-6D8B-4EB4-BEE4-6C566FF4E527}"/>
              </a:ext>
            </a:extLst>
          </p:cNvPr>
          <p:cNvSpPr/>
          <p:nvPr/>
        </p:nvSpPr>
        <p:spPr>
          <a:xfrm flipV="1">
            <a:off x="1146225" y="196626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27349D-DAD3-49F5-A898-B02E568A7036}"/>
              </a:ext>
            </a:extLst>
          </p:cNvPr>
          <p:cNvSpPr/>
          <p:nvPr/>
        </p:nvSpPr>
        <p:spPr>
          <a:xfrm>
            <a:off x="1697904" y="254248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6A043E-D640-4CA5-9163-E3FCB60F376B}"/>
              </a:ext>
            </a:extLst>
          </p:cNvPr>
          <p:cNvSpPr/>
          <p:nvPr/>
        </p:nvSpPr>
        <p:spPr>
          <a:xfrm>
            <a:off x="3663998" y="254248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E41D47-7471-4AD8-876E-1B5D9478CC91}"/>
              </a:ext>
            </a:extLst>
          </p:cNvPr>
          <p:cNvSpPr/>
          <p:nvPr/>
        </p:nvSpPr>
        <p:spPr>
          <a:xfrm>
            <a:off x="5630092" y="254248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DFD35C-355D-400A-8D67-9CBF7A7C5A02}"/>
              </a:ext>
            </a:extLst>
          </p:cNvPr>
          <p:cNvSpPr/>
          <p:nvPr/>
        </p:nvSpPr>
        <p:spPr>
          <a:xfrm>
            <a:off x="7596186" y="2542488"/>
            <a:ext cx="866378" cy="866378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096ED6-F319-4112-A48D-C9D12A836AE5}"/>
              </a:ext>
            </a:extLst>
          </p:cNvPr>
          <p:cNvGrpSpPr/>
          <p:nvPr/>
        </p:nvGrpSpPr>
        <p:grpSpPr>
          <a:xfrm>
            <a:off x="1346703" y="441697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88D48B-0CBD-4EBD-B8D4-126640DC7CC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DA8169-79FB-4514-BAA6-D04D652A273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5F6446-7ED6-48EF-9C42-896436125397}"/>
              </a:ext>
            </a:extLst>
          </p:cNvPr>
          <p:cNvGrpSpPr/>
          <p:nvPr/>
        </p:nvGrpSpPr>
        <p:grpSpPr>
          <a:xfrm>
            <a:off x="3316267" y="441697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3A612C-9A21-413F-AB10-BED6CB75A25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24225-80E4-4376-B118-7B60F751374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76FEA-917E-42C8-B367-ABAFF7B016B2}"/>
              </a:ext>
            </a:extLst>
          </p:cNvPr>
          <p:cNvGrpSpPr/>
          <p:nvPr/>
        </p:nvGrpSpPr>
        <p:grpSpPr>
          <a:xfrm>
            <a:off x="5285831" y="441697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D2D7B5-9339-40BA-8BB4-377F47BB48C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A537BE-852C-46E4-A875-3CBB8BC9B10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F65FD6-83F5-40F3-B3DD-853FC11ADBFB}"/>
              </a:ext>
            </a:extLst>
          </p:cNvPr>
          <p:cNvGrpSpPr/>
          <p:nvPr/>
        </p:nvGrpSpPr>
        <p:grpSpPr>
          <a:xfrm>
            <a:off x="7255395" y="441697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A9AF34-D962-430F-8D98-1ACD75B5B2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3FA32D-731E-4333-A09E-6C607CB897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6917349C-3AD1-4CD8-8283-8236531EA490}"/>
              </a:ext>
            </a:extLst>
          </p:cNvPr>
          <p:cNvSpPr/>
          <p:nvPr/>
        </p:nvSpPr>
        <p:spPr>
          <a:xfrm>
            <a:off x="1147577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2DB1BEE9-8154-400E-A00E-5CDC0DC74E01}"/>
              </a:ext>
            </a:extLst>
          </p:cNvPr>
          <p:cNvSpPr/>
          <p:nvPr/>
        </p:nvSpPr>
        <p:spPr>
          <a:xfrm rot="10800000">
            <a:off x="3112770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82DD56FA-74F1-4734-A321-C5568529127D}"/>
              </a:ext>
            </a:extLst>
          </p:cNvPr>
          <p:cNvSpPr/>
          <p:nvPr/>
        </p:nvSpPr>
        <p:spPr>
          <a:xfrm>
            <a:off x="5077963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4581A7-0D53-4187-9591-A629F8F9F725}"/>
              </a:ext>
            </a:extLst>
          </p:cNvPr>
          <p:cNvSpPr/>
          <p:nvPr/>
        </p:nvSpPr>
        <p:spPr>
          <a:xfrm rot="10800000">
            <a:off x="704315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B8BA1C-7283-4C3B-A13B-88CDA3C75843}"/>
              </a:ext>
            </a:extLst>
          </p:cNvPr>
          <p:cNvGrpSpPr/>
          <p:nvPr/>
        </p:nvGrpSpPr>
        <p:grpSpPr>
          <a:xfrm>
            <a:off x="7929833" y="380082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43F7DE-2B66-48CA-8BCA-64764AED910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91FD99CE-1834-4A24-B9D5-971083F1CC0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D31522-63CF-44C5-9C0B-08A70E3AC086}"/>
              </a:ext>
            </a:extLst>
          </p:cNvPr>
          <p:cNvGrpSpPr/>
          <p:nvPr/>
        </p:nvGrpSpPr>
        <p:grpSpPr>
          <a:xfrm>
            <a:off x="1987077" y="185082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DBAB17-2111-45AC-95CC-5437F07487C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7D11DCF8-0058-40F9-BBB6-D4DC383AE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9A8222-DD7A-4331-B6CB-61D0ECCB019F}"/>
              </a:ext>
            </a:extLst>
          </p:cNvPr>
          <p:cNvGrpSpPr/>
          <p:nvPr/>
        </p:nvGrpSpPr>
        <p:grpSpPr>
          <a:xfrm>
            <a:off x="3988443" y="379304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B183DCB-8464-4BA0-A319-9143DE6D7C7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201A4961-41B3-470B-B139-03CD386099C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96EAAF-A1B8-4E8F-A89B-3D7A9D775808}"/>
              </a:ext>
            </a:extLst>
          </p:cNvPr>
          <p:cNvGrpSpPr/>
          <p:nvPr/>
        </p:nvGrpSpPr>
        <p:grpSpPr>
          <a:xfrm>
            <a:off x="5928466" y="186034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C290DD-E5A1-4053-90C4-119AD2A747B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BCBDB0FD-4A65-4BBD-9124-96945B1926C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1A1D5901-B748-405D-B751-BAC58398DD1E}"/>
              </a:ext>
            </a:extLst>
          </p:cNvPr>
          <p:cNvSpPr/>
          <p:nvPr/>
        </p:nvSpPr>
        <p:spPr>
          <a:xfrm>
            <a:off x="9550524" y="254248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0461461E-F04D-4BDD-9980-1DEEC82CE7AD}"/>
              </a:ext>
            </a:extLst>
          </p:cNvPr>
          <p:cNvGrpSpPr/>
          <p:nvPr/>
        </p:nvGrpSpPr>
        <p:grpSpPr>
          <a:xfrm>
            <a:off x="9224959" y="441697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D54DE8-A236-4A3F-8D25-BD3EC3EC68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70CEE9-F14D-4BAE-B069-F910A4FAE51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C66BEE02-206A-4343-ADEB-BEDD2E76D0AF}"/>
              </a:ext>
            </a:extLst>
          </p:cNvPr>
          <p:cNvSpPr/>
          <p:nvPr/>
        </p:nvSpPr>
        <p:spPr>
          <a:xfrm>
            <a:off x="899839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A7FFEF2-16F5-4EB3-98AB-4C5AF940E2A1}"/>
              </a:ext>
            </a:extLst>
          </p:cNvPr>
          <p:cNvGrpSpPr/>
          <p:nvPr/>
        </p:nvGrpSpPr>
        <p:grpSpPr>
          <a:xfrm>
            <a:off x="9848898" y="186034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2891E552-BA8D-4E8F-B40B-F65EECC8B8D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901FE8F5-E607-4626-81AC-46E9F08402EF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E014B678-DF23-4447-80F4-FC3CAC374FD1}"/>
              </a:ext>
            </a:extLst>
          </p:cNvPr>
          <p:cNvSpPr/>
          <p:nvPr/>
        </p:nvSpPr>
        <p:spPr>
          <a:xfrm>
            <a:off x="1980032" y="284242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5F0D0034-C47A-44B2-A1E2-AAD483BED333}"/>
              </a:ext>
            </a:extLst>
          </p:cNvPr>
          <p:cNvSpPr/>
          <p:nvPr/>
        </p:nvSpPr>
        <p:spPr>
          <a:xfrm>
            <a:off x="3939112" y="2812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A854C850-1D8F-4E5E-8320-6CF3C545BC52}"/>
              </a:ext>
            </a:extLst>
          </p:cNvPr>
          <p:cNvSpPr/>
          <p:nvPr/>
        </p:nvSpPr>
        <p:spPr>
          <a:xfrm rot="18805991">
            <a:off x="5875166" y="278759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62723B55-A643-4D47-AA36-A01F18B1C0B3}"/>
              </a:ext>
            </a:extLst>
          </p:cNvPr>
          <p:cNvSpPr/>
          <p:nvPr/>
        </p:nvSpPr>
        <p:spPr>
          <a:xfrm>
            <a:off x="7843200" y="28205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DFCF6954-DA03-4328-A44E-E034133E4773}"/>
              </a:ext>
            </a:extLst>
          </p:cNvPr>
          <p:cNvSpPr/>
          <p:nvPr/>
        </p:nvSpPr>
        <p:spPr>
          <a:xfrm>
            <a:off x="9826351" y="281294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54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D314D8A1-257A-4FE7-ACB7-A3D9AA1BEE60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EE2A40F-DCB8-4A31-9855-31C8EC7EBA1A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F549FEBC-34BE-4460-B029-31A6271D0593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958E184B-2CFD-4E38-A784-26BC96D2F454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5974FF9C-FA05-4CDF-97A3-3A0066AA3EBC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017934C3-482B-43A1-9F4E-F70FFCE74F3C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FB12175F-7AD1-4287-AC43-FFEB55D056E0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F052608B-FB04-4FA6-99C9-FF5FFD58BA98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71C3BF7F-E55B-47E1-ADD4-A94E5816A838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97270B-22A1-479F-B1C9-DD15F360EC27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A2509E-DEE1-479F-A9C7-4E93271D0E1B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56A7EF-AF31-4ADC-9B4E-9F6C63D5863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43F4EF-2C52-41AA-B023-CDFC4E842B2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148D6C-AD09-4FF5-9F5A-206E355972AA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2C9821E8-7639-4245-BDCD-352AEBE2B55F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E4F42BAA-8E80-422C-A9C9-6B6180E84AFC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E80350-692D-4EA5-8FB3-2A7F6A7029E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2414D1-11A5-4EBB-9DE8-D19737C9F6C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214F59-460D-47C4-9A21-D35CE0CE48FB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FB61A6-D8E1-4D59-A8B2-D8F7DF3847D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9D7CF2-8C71-4AF0-AF26-4996A6497FE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F9879FB-C1E0-458E-8D78-C87BFA72F7B5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226336-FCEB-4FA9-A042-AB6B5AB1763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CB09D5-989F-4C76-85ED-2930A323B46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F5124B37-3AA3-40B2-BB4B-2EE399AD9780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74117E-4542-4F0F-AAB2-5125C854D4E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CB2F26-509D-48D0-8FDB-5ABD1A64576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CADA9-7927-4A22-AB67-B127749D02E1}"/>
              </a:ext>
            </a:extLst>
          </p:cNvPr>
          <p:cNvGrpSpPr/>
          <p:nvPr/>
        </p:nvGrpSpPr>
        <p:grpSpPr>
          <a:xfrm>
            <a:off x="5058308" y="2731669"/>
            <a:ext cx="2105376" cy="2367814"/>
            <a:chOff x="7322277" y="4321169"/>
            <a:chExt cx="1919053" cy="2158265"/>
          </a:xfrm>
          <a:solidFill>
            <a:schemeClr val="bg1">
              <a:lumMod val="85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0F5670-40BA-4B19-90A4-CB19E4A3B90A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D3AE9A6-C879-4560-8D3D-9B8EAB1A164A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2CCF6B-D7A8-4837-937A-43919A993A4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3D4CA21-9574-4456-9FF0-A5E09C202437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88786A-0634-497F-8596-777E6D39510F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10FBAD-FF29-4B04-9F16-D41B6CF42AC7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007738-099E-4A65-BC20-4F187A9A8F7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C5FC9E-F51F-4DCD-85EC-F7C26C5B9608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F7DDDC-B325-45DE-8DD9-DCDEE886C26D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D2973D-F849-4E31-A5E0-E5FBB52425E0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390543-3866-4E74-8EF9-6D3A9B9BE7D5}"/>
              </a:ext>
            </a:extLst>
          </p:cNvPr>
          <p:cNvSpPr txBox="1"/>
          <p:nvPr/>
        </p:nvSpPr>
        <p:spPr>
          <a:xfrm>
            <a:off x="5220229" y="3592411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5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latin typeface="+mj-lt"/>
              </a:rPr>
              <a:t>Images &amp; Contents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5" y="2090614"/>
            <a:ext cx="5751279" cy="892552"/>
            <a:chOff x="2556780" y="1766707"/>
            <a:chExt cx="4243788" cy="892552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356506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400622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444738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58101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635436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5988598" y="35696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C1EF8A-651C-4D43-A35C-FC946A51F4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9917</TotalTime>
  <Words>4749</Words>
  <Application>Microsoft Office PowerPoint</Application>
  <PresentationFormat>Widescreen</PresentationFormat>
  <Paragraphs>532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 Unicode MS</vt:lpstr>
      <vt:lpstr>HY견명조</vt:lpstr>
      <vt:lpstr>맑은 고딕</vt:lpstr>
      <vt:lpstr>Arial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&amp;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112</cp:revision>
  <dcterms:created xsi:type="dcterms:W3CDTF">2018-04-24T17:14:44Z</dcterms:created>
  <dcterms:modified xsi:type="dcterms:W3CDTF">2018-11-03T11:57:43Z</dcterms:modified>
</cp:coreProperties>
</file>